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7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125157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4344-6FD7-480A-9D16-C3FF8E619329}" type="datetimeFigureOut">
              <a:rPr lang="zh-CN" altLang="en-US" smtClean="0"/>
              <a:t>2018/5/11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DC53-B71A-4FA0-86B3-841DDC0C4B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0833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4344-6FD7-480A-9D16-C3FF8E619329}" type="datetimeFigureOut">
              <a:rPr lang="zh-CN" altLang="en-US" smtClean="0"/>
              <a:t>2018/5/11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DC53-B71A-4FA0-86B3-841DDC0C4B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5474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4344-6FD7-480A-9D16-C3FF8E619329}" type="datetimeFigureOut">
              <a:rPr lang="zh-CN" altLang="en-US" smtClean="0"/>
              <a:t>2018/5/11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DC53-B71A-4FA0-86B3-841DDC0C4B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0639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4344-6FD7-480A-9D16-C3FF8E619329}" type="datetimeFigureOut">
              <a:rPr lang="zh-CN" altLang="en-US" smtClean="0"/>
              <a:t>2018/5/11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DC53-B71A-4FA0-86B3-841DDC0C4B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2000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4344-6FD7-480A-9D16-C3FF8E619329}" type="datetimeFigureOut">
              <a:rPr lang="zh-CN" altLang="en-US" smtClean="0"/>
              <a:t>2018/5/11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DC53-B71A-4FA0-86B3-841DDC0C4B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8385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4344-6FD7-480A-9D16-C3FF8E619329}" type="datetimeFigureOut">
              <a:rPr lang="zh-CN" altLang="en-US" smtClean="0"/>
              <a:t>2018/5/11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DC53-B71A-4FA0-86B3-841DDC0C4B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665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4344-6FD7-480A-9D16-C3FF8E619329}" type="datetimeFigureOut">
              <a:rPr lang="zh-CN" altLang="en-US" smtClean="0"/>
              <a:t>2018/5/11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DC53-B71A-4FA0-86B3-841DDC0C4B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883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4344-6FD7-480A-9D16-C3FF8E619329}" type="datetimeFigureOut">
              <a:rPr lang="zh-CN" altLang="en-US" smtClean="0"/>
              <a:t>2018/5/11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DC53-B71A-4FA0-86B3-841DDC0C4B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3349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4344-6FD7-480A-9D16-C3FF8E619329}" type="datetimeFigureOut">
              <a:rPr lang="zh-CN" altLang="en-US" smtClean="0"/>
              <a:t>2018/5/11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DC53-B71A-4FA0-86B3-841DDC0C4B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7189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4344-6FD7-480A-9D16-C3FF8E619329}" type="datetimeFigureOut">
              <a:rPr lang="zh-CN" altLang="en-US" smtClean="0"/>
              <a:t>2018/5/11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DC53-B71A-4FA0-86B3-841DDC0C4B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9219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4344-6FD7-480A-9D16-C3FF8E619329}" type="datetimeFigureOut">
              <a:rPr lang="zh-CN" altLang="en-US" smtClean="0"/>
              <a:t>2018/5/11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DC53-B71A-4FA0-86B3-841DDC0C4B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2409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A4344-6FD7-480A-9D16-C3FF8E619329}" type="datetimeFigureOut">
              <a:rPr lang="zh-CN" altLang="en-US" smtClean="0"/>
              <a:t>2018/5/11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EDC53-B71A-4FA0-86B3-841DDC0C4B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8314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2403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4055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0</Words>
  <Application>Microsoft Office PowerPoint</Application>
  <PresentationFormat>全屏显示(4:3)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黄莉</dc:creator>
  <cp:lastModifiedBy>黄莉</cp:lastModifiedBy>
  <cp:revision>2</cp:revision>
  <dcterms:created xsi:type="dcterms:W3CDTF">2018-05-11T03:45:37Z</dcterms:created>
  <dcterms:modified xsi:type="dcterms:W3CDTF">2018-05-11T04:41:31Z</dcterms:modified>
</cp:coreProperties>
</file>