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32405320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25" d="100"/>
          <a:sy n="25" d="100"/>
        </p:scale>
        <p:origin x="-834" y="936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WPS 演示</Application>
  <PresentationFormat>自定义</PresentationFormat>
  <Paragraphs>22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Arial</vt:lpstr>
      <vt:lpstr>黑体</vt:lpstr>
      <vt:lpstr>Calibri</vt:lpstr>
      <vt:lpstr>微软雅黑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Administrator</cp:lastModifiedBy>
  <cp:revision>14</cp:revision>
  <dcterms:created xsi:type="dcterms:W3CDTF">2016-09-23T06:58:00Z</dcterms:created>
  <dcterms:modified xsi:type="dcterms:W3CDTF">2016-09-28T08:53:54Z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