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extLst>
    <p:ext uri="{EFAFB233-063F-42B5-8137-9DF3F51BA10A}">
      <p15:sldGuideLst xmlns=""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926" y="2280"/>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2018/11/1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2018/11/1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2018/11/1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2018/11/1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2018/11/1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2018/11/1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2018/11/1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2018/11/1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2018/11/1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2018/11/1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2018/11/1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2018/11/1</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675" y="3031457"/>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844675" y="3895553"/>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600075" y="6775873"/>
            <a:ext cx="10217150" cy="24020367"/>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2053"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33278" y="7423945"/>
            <a:ext cx="7045672" cy="871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p:cNvSpPr>
            <a:spLocks noChangeArrowheads="1"/>
          </p:cNvSpPr>
          <p:nvPr/>
        </p:nvSpPr>
        <p:spPr bwMode="auto">
          <a:xfrm>
            <a:off x="10817224" y="17073017"/>
            <a:ext cx="7061725" cy="997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1045</Words>
  <Application>Microsoft Office PowerPoint</Application>
  <PresentationFormat>自定义</PresentationFormat>
  <Paragraphs>15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hero</cp:lastModifiedBy>
  <cp:revision>23</cp:revision>
  <dcterms:created xsi:type="dcterms:W3CDTF">2012-09-14T09:49:00Z</dcterms:created>
  <dcterms:modified xsi:type="dcterms:W3CDTF">2018-11-01T05:13:57Z</dcterms:modified>
</cp:coreProperties>
</file>