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12684"/>
            <a:ext cx="7772400" cy="934104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论文题目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290547"/>
            <a:ext cx="6858000" cy="1041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XXX</a:t>
            </a:r>
          </a:p>
          <a:p>
            <a:r>
              <a:rPr lang="en-US" altLang="zh-CN" dirty="0"/>
              <a:t>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B8A049-5B30-0A44-B540-256C5EAF34A7}" type="datetimeFigureOut">
              <a:rPr kumimoji="1" lang="zh-CN" altLang="en-US" smtClean="0"/>
              <a:pPr/>
              <a:t>2018/9/27</a:t>
            </a:fld>
            <a:endParaRPr kumimoji="1"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5E1A1B-54EC-CF47-9B0A-46CFC0BEFBF8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35769" y="504151"/>
            <a:ext cx="7772400" cy="1223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XXVIII World Congress of the IUA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14</a:t>
            </a:r>
            <a:r>
              <a:rPr lang="en-US" altLang="zh-CN" sz="1800" b="1" kern="1200" baseline="300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th</a:t>
            </a:r>
            <a:r>
              <a:rPr lang="zh-CN" altLang="en-US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Chinese</a:t>
            </a:r>
            <a:r>
              <a:rPr lang="zh-CN" altLang="en-US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Capital</a:t>
            </a:r>
            <a:r>
              <a:rPr lang="zh-CN" altLang="en-US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Vascular</a:t>
            </a:r>
            <a:r>
              <a:rPr lang="zh-CN" altLang="en-US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Symposium</a:t>
            </a:r>
            <a:r>
              <a:rPr lang="zh-CN" altLang="en-US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1800" b="1" kern="1200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(CCVS)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</a:rPr>
              <a:t>第</a:t>
            </a:r>
            <a:r>
              <a:rPr lang="en-US" altLang="zh-CN" sz="1800" b="1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</a:rPr>
              <a:t>28</a:t>
            </a:r>
            <a:r>
              <a:rPr lang="zh-CN" altLang="en-US" sz="1800" b="1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</a:rPr>
              <a:t>届国际血管联盟世界大会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dirty="0">
                <a:solidFill>
                  <a:schemeClr val="tx1"/>
                </a:solidFill>
                <a:effectLst>
                  <a:glow rad="330200">
                    <a:schemeClr val="accent1">
                      <a:alpha val="40000"/>
                    </a:schemeClr>
                  </a:glow>
                </a:effectLst>
              </a:rPr>
              <a:t>暨第十四届中国首都血管学术论坛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B1978B3-3BC1-5746-BB5C-50618912D480}"/>
              </a:ext>
            </a:extLst>
          </p:cNvPr>
          <p:cNvGrpSpPr/>
          <p:nvPr userDrawn="1"/>
        </p:nvGrpSpPr>
        <p:grpSpPr>
          <a:xfrm>
            <a:off x="67377" y="60314"/>
            <a:ext cx="1453415" cy="1205660"/>
            <a:chOff x="7924384" y="303113"/>
            <a:chExt cx="1181929" cy="95149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EE6B579-6B4C-A144-9E94-58DA3CE80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111571" y="303113"/>
              <a:ext cx="795959" cy="5432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DEF5D81-224F-8A46-842D-E00410030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24384" y="846387"/>
              <a:ext cx="1181929" cy="408217"/>
            </a:xfrm>
            <a:prstGeom prst="rect">
              <a:avLst/>
            </a:prstGeom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2660760-572A-4F18-B19B-6DD5B7D2EAAE}"/>
              </a:ext>
            </a:extLst>
          </p:cNvPr>
          <p:cNvSpPr/>
          <p:nvPr userDrawn="1"/>
        </p:nvSpPr>
        <p:spPr>
          <a:xfrm>
            <a:off x="2423977" y="5179390"/>
            <a:ext cx="4296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Host: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International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Union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of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Angiology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Organizer: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Xuanwu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Hospital Capital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Medical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主办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: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国际血管联盟</a:t>
            </a:r>
            <a:endParaRPr lang="en-US" altLang="zh-CN" sz="1200" b="1" dirty="0">
              <a:solidFill>
                <a:schemeClr val="tx1"/>
              </a:solidFill>
              <a:effectLst/>
              <a:latin typeface="HYb1gj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承办</a:t>
            </a:r>
            <a:r>
              <a:rPr lang="en-US" altLang="zh-CN" sz="1200" b="1" dirty="0">
                <a:solidFill>
                  <a:schemeClr val="tx1"/>
                </a:solidFill>
                <a:effectLst/>
                <a:latin typeface="HYb1gj" charset="0"/>
              </a:rPr>
              <a:t>:</a:t>
            </a:r>
            <a:r>
              <a:rPr lang="zh-CN" altLang="en-US" sz="1200" b="1" dirty="0">
                <a:solidFill>
                  <a:schemeClr val="tx1"/>
                </a:solidFill>
                <a:effectLst/>
                <a:latin typeface="HYb1gj" charset="0"/>
              </a:rPr>
              <a:t> 首都医科大学宣武医院</a:t>
            </a:r>
            <a:endParaRPr lang="en-US" altLang="zh-CN" sz="1200" b="1" dirty="0">
              <a:solidFill>
                <a:schemeClr val="tx1"/>
              </a:solidFill>
              <a:effectLst/>
              <a:latin typeface="HYb1gj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8E184AF-09D8-134B-BD01-5AC2D359A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r="22226"/>
          <a:stretch/>
        </p:blipFill>
        <p:spPr>
          <a:xfrm>
            <a:off x="7767588" y="-16653"/>
            <a:ext cx="1376412" cy="14855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58" y="3151094"/>
            <a:ext cx="4942541" cy="37069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416" y="438031"/>
            <a:ext cx="7452933" cy="1252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694" y="2067859"/>
            <a:ext cx="7447656" cy="410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A049-5B30-0A44-B540-256C5EAF34A7}" type="datetimeFigureOut">
              <a:rPr kumimoji="1" lang="zh-CN" altLang="en-US" smtClean="0"/>
              <a:t>2018/9/27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1A1B-54EC-CF47-9B0A-46CFC0BEFBF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AAF9E53-05CF-7E49-A309-6D335C5018AA}"/>
              </a:ext>
            </a:extLst>
          </p:cNvPr>
          <p:cNvGrpSpPr/>
          <p:nvPr userDrawn="1"/>
        </p:nvGrpSpPr>
        <p:grpSpPr>
          <a:xfrm>
            <a:off x="67378" y="60314"/>
            <a:ext cx="900032" cy="746609"/>
            <a:chOff x="7924384" y="303113"/>
            <a:chExt cx="1181929" cy="951491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7F5D9E8-9695-FE4B-B669-20439839B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8111571" y="303113"/>
              <a:ext cx="795959" cy="54327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8B123E8-C363-1244-ADA9-92B726C98A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7924384" y="846387"/>
              <a:ext cx="1181929" cy="408217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B8D3652E-C142-244B-9C4A-E72AE49FE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r="22226"/>
          <a:stretch/>
        </p:blipFill>
        <p:spPr>
          <a:xfrm>
            <a:off x="8183136" y="-16653"/>
            <a:ext cx="960863" cy="10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1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51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6" id="{05D3943F-AD5D-3040-9783-B6C93453E8BD}" vid="{FD66B4CB-1E78-EB45-8B62-B59EA1D03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70</TotalTime>
  <Words>1</Words>
  <Application>Microsoft Macintosh PowerPoint</Application>
  <PresentationFormat>全屏显示(4:3)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等线 Light</vt:lpstr>
      <vt:lpstr>HYb1gj</vt:lpstr>
      <vt:lpstr>Arial</vt:lpstr>
      <vt:lpstr>Calibri</vt:lpstr>
      <vt:lpstr>Calibri Light</vt:lpstr>
      <vt:lpstr>Office 主题</vt:lpstr>
      <vt:lpstr>XXX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阿斯多撒</dc:title>
  <dc:creator>gxx810929@163.com</dc:creator>
  <cp:lastModifiedBy>Microsoft Office 用户</cp:lastModifiedBy>
  <cp:revision>29</cp:revision>
  <dcterms:created xsi:type="dcterms:W3CDTF">2017-09-09T11:41:39Z</dcterms:created>
  <dcterms:modified xsi:type="dcterms:W3CDTF">2018-09-27T00:57:43Z</dcterms:modified>
</cp:coreProperties>
</file>