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9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6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Joyce</dc:creator>
  <cp:lastModifiedBy>Thinkpad</cp:lastModifiedBy>
  <cp:revision>4</cp:revision>
  <dcterms:created xsi:type="dcterms:W3CDTF">2017-05-09T05:26:47Z</dcterms:created>
  <dcterms:modified xsi:type="dcterms:W3CDTF">2017-05-12T06:18:10Z</dcterms:modified>
</cp:coreProperties>
</file>