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6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18485" y="1831160"/>
            <a:ext cx="5987363" cy="557814"/>
          </a:xfrm>
        </p:spPr>
        <p:txBody>
          <a:bodyPr>
            <a:normAutofit/>
          </a:bodyPr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输入姓名</a:t>
            </a:r>
            <a:endParaRPr lang="en-US" dirty="0"/>
          </a:p>
        </p:txBody>
      </p:sp>
      <p:sp>
        <p:nvSpPr>
          <p:cNvPr id="8" name="图片占位符 7"/>
          <p:cNvSpPr>
            <a:spLocks noGrp="1"/>
          </p:cNvSpPr>
          <p:nvPr>
            <p:ph type="pic" sz="quarter" idx="13"/>
          </p:nvPr>
        </p:nvSpPr>
        <p:spPr>
          <a:xfrm>
            <a:off x="477838" y="1831160"/>
            <a:ext cx="2058987" cy="2679916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4"/>
          </p:nvPr>
        </p:nvSpPr>
        <p:spPr>
          <a:xfrm>
            <a:off x="2734961" y="2470837"/>
            <a:ext cx="5987363" cy="32132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lnSpc>
                <a:spcPct val="150000"/>
              </a:lnSpc>
              <a:buNone/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14400" indent="0">
              <a:lnSpc>
                <a:spcPct val="150000"/>
              </a:lnSpc>
              <a:buNone/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>
              <a:lnSpc>
                <a:spcPct val="150000"/>
              </a:lnSpc>
              <a:buNone/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828800" indent="0">
              <a:lnSpc>
                <a:spcPct val="150000"/>
              </a:lnSpc>
              <a:buNone/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1711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63053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专题名（会场名）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时间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99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18485" y="1250868"/>
            <a:ext cx="5987363" cy="557814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YOUR NAME</a:t>
            </a:r>
            <a:endParaRPr lang="zh-CN" altLang="en-US" sz="2400" dirty="0"/>
          </a:p>
        </p:txBody>
      </p:sp>
      <p:pic>
        <p:nvPicPr>
          <p:cNvPr id="5" name="图片占位符 4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54" y="1342571"/>
            <a:ext cx="2058987" cy="2323821"/>
          </a:xfrm>
        </p:spPr>
      </p:pic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>
          <a:xfrm>
            <a:off x="2734961" y="1890545"/>
            <a:ext cx="5987363" cy="3213271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zh-CN" dirty="0" smtClean="0"/>
              <a:t>Detail _1</a:t>
            </a:r>
          </a:p>
          <a:p>
            <a:pPr>
              <a:lnSpc>
                <a:spcPct val="200000"/>
              </a:lnSpc>
            </a:pPr>
            <a:r>
              <a:rPr lang="en-US" altLang="zh-CN" dirty="0"/>
              <a:t>Detail </a:t>
            </a:r>
            <a:r>
              <a:rPr lang="en-US" altLang="zh-CN" dirty="0" smtClean="0"/>
              <a:t>_2</a:t>
            </a:r>
            <a:endParaRPr lang="zh-CN" altLang="en-US" dirty="0"/>
          </a:p>
          <a:p>
            <a:pPr>
              <a:lnSpc>
                <a:spcPct val="200000"/>
              </a:lnSpc>
            </a:pPr>
            <a:r>
              <a:rPr lang="en-US" altLang="zh-CN" dirty="0"/>
              <a:t>Detail </a:t>
            </a:r>
            <a:r>
              <a:rPr lang="en-US" altLang="zh-CN" dirty="0" smtClean="0"/>
              <a:t>_3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en-US" altLang="zh-CN" dirty="0"/>
              <a:t>Detail </a:t>
            </a:r>
            <a:r>
              <a:rPr lang="en-US" altLang="zh-CN" dirty="0" smtClean="0"/>
              <a:t>_4</a:t>
            </a:r>
            <a:endParaRPr lang="zh-CN" altLang="en-US" dirty="0"/>
          </a:p>
          <a:p>
            <a:pPr>
              <a:lnSpc>
                <a:spcPct val="2000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2017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14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微软雅黑</vt:lpstr>
      <vt:lpstr>Arial</vt:lpstr>
      <vt:lpstr>Office 主题​​</vt:lpstr>
      <vt:lpstr>YOUR 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jiang</dc:creator>
  <cp:lastModifiedBy>jiangliangliang</cp:lastModifiedBy>
  <cp:revision>7</cp:revision>
  <dcterms:created xsi:type="dcterms:W3CDTF">2017-08-07T08:56:21Z</dcterms:created>
  <dcterms:modified xsi:type="dcterms:W3CDTF">2018-06-11T13:41:29Z</dcterms:modified>
</cp:coreProperties>
</file>