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1566" y="29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6D40-EB01-4084-AE10-31A72A565DCF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6B02-2F2D-4B9D-AF9D-AFDB639BBF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57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85C6-0CF7-48CF-9DDC-DA188A9B09AD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60C3-863D-464F-BBEF-0B16FB9FBC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35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A090-2EC9-4607-A5D3-801133E7EEDE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C1CE-0ADC-4C8D-958C-278E488613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55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D223C-140A-4A95-A88C-EE1C5067B13D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AE04-2A16-41AD-8DF9-027D6DD10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8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1AAE-1A87-40C1-B932-65A033AD9457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860F-B08D-4225-88C6-8C4D2F887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04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5484-443D-4DF3-BE44-AFCC3C6EAB52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A008-8B75-4D09-9B4B-B346FB3153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99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75DA9-2377-482D-90D1-7D55E0E512FB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4E08-4BF9-4123-89BD-77D444C5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58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6C9E-1F81-43A4-B292-950722170B99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50BA-37B5-48C2-B2E0-CA7FF17E04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84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006E-1FB3-443F-BB53-049DA3C04D54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109C-2977-44E2-8DC9-55941336A7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18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7A78-E60C-40E0-BF29-FD2552B38E6C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2CD4-5E93-45C3-B5B4-90EC683428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95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C5AC-D750-416C-A87A-E673F4B5FE67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A7FA-7338-44C6-82C5-51EB364069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57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FFC3A4-CDD4-4394-A2E0-E2B54666C59E}" type="datetimeFigureOut">
              <a:rPr lang="zh-CN" altLang="en-US"/>
              <a:pPr>
                <a:defRPr/>
              </a:pPr>
              <a:t>2018/1/19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4858B0-4728-41DC-894E-33C7E93CE0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6521113" y="6708775"/>
            <a:ext cx="15244762" cy="3554412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61975" y="6670675"/>
            <a:ext cx="15246350" cy="3554412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77875" y="8645525"/>
            <a:ext cx="14701838" cy="2131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489200" y="29916438"/>
            <a:ext cx="9299575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/>
              <a:t>实验方法 </a:t>
            </a:r>
            <a:r>
              <a:rPr lang="en-US" altLang="zh-CN" b="1"/>
              <a:t>Methods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7068800" y="26693813"/>
            <a:ext cx="133096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b="1"/>
              <a:t>实验结论 </a:t>
            </a:r>
            <a:r>
              <a:rPr lang="en-US" altLang="zh-CN" b="1"/>
              <a:t>Conclusions</a:t>
            </a: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06413" y="609600"/>
            <a:ext cx="31391225" cy="5516563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4" tIns="45001" rIns="90004" bIns="45001" anchor="ctr"/>
          <a:lstStyle/>
          <a:p>
            <a:endParaRPr lang="en-US" altLang="zh-CN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100263" y="869950"/>
            <a:ext cx="27716162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2400" b="1"/>
              <a:t>研究题目</a:t>
            </a:r>
            <a:r>
              <a:rPr lang="en-US" altLang="zh-CN" sz="12400" b="1"/>
              <a:t>Title of the Research Study</a:t>
            </a:r>
          </a:p>
          <a:p>
            <a:pPr algn="ctr"/>
            <a:r>
              <a:rPr lang="zh-CN" altLang="en-US" sz="7800" b="1"/>
              <a:t>作者姓名 </a:t>
            </a:r>
            <a:r>
              <a:rPr lang="en-US" altLang="zh-CN" sz="7800" b="1"/>
              <a:t>PEOPLE WHO DID THE STUDY</a:t>
            </a:r>
          </a:p>
          <a:p>
            <a:pPr algn="ctr"/>
            <a:r>
              <a:rPr lang="zh-CN" altLang="en-US" sz="4000" b="1" i="1"/>
              <a:t>单位名称 </a:t>
            </a:r>
            <a:r>
              <a:rPr lang="en-US" altLang="zh-CN" sz="4000" b="1" i="1"/>
              <a:t>UNIVERSITIES AND/OR  HOSPITALS THEY ARE AFFILIATED WITH</a:t>
            </a:r>
            <a:endParaRPr lang="en-US" altLang="zh-CN" sz="7800"/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06413" y="3009900"/>
            <a:ext cx="47767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800" b="1"/>
              <a:t>单位标识 </a:t>
            </a:r>
            <a:r>
              <a:rPr lang="en-US" altLang="zh-CN" sz="7800" b="1"/>
              <a:t>Logo</a:t>
            </a:r>
          </a:p>
          <a:p>
            <a:pPr algn="ctr">
              <a:spcBef>
                <a:spcPct val="50000"/>
              </a:spcBef>
            </a:pP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7370425" y="18032413"/>
            <a:ext cx="61325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400" b="1" i="1"/>
              <a:t>插图 </a:t>
            </a:r>
            <a:r>
              <a:rPr lang="en-US" altLang="zh-CN" sz="6400" b="1" i="1"/>
              <a:t>Figure #1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24815800" y="17997488"/>
            <a:ext cx="613251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6400" b="1" i="1"/>
              <a:t>插图 </a:t>
            </a:r>
            <a:r>
              <a:rPr lang="en-US" altLang="zh-CN" sz="6400" b="1" i="1"/>
              <a:t>Figure #2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24841200" y="19589750"/>
            <a:ext cx="6188075" cy="5116513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20864513" y="36490275"/>
            <a:ext cx="8497887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400"/>
              <a:t>相关介绍</a:t>
            </a:r>
            <a:r>
              <a:rPr lang="en-US" altLang="zh-CN" sz="6400"/>
              <a:t>Bibliography</a:t>
            </a: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7152938" y="19516725"/>
            <a:ext cx="6750050" cy="515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>
                <a:latin typeface="Times New Roman" pitchFamily="18" charset="0"/>
              </a:rPr>
              <a:t>图表或图片</a:t>
            </a:r>
            <a:endParaRPr lang="en-US" altLang="zh-CN" sz="4300">
              <a:latin typeface="Times New Roman" pitchFamily="18" charset="0"/>
            </a:endParaRPr>
          </a:p>
          <a:p>
            <a:pPr algn="ctr" defTabSz="898525" eaLnBrk="0" hangingPunct="0"/>
            <a:r>
              <a:rPr lang="en-US" altLang="zh-CN" sz="4300">
                <a:latin typeface="Times New Roman" pitchFamily="18" charset="0"/>
              </a:rPr>
              <a:t>CHART or PICTURE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919163" y="31513463"/>
            <a:ext cx="14157325" cy="813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210" tIns="30104" rIns="60210" bIns="30104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31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31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310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100" b="1">
              <a:latin typeface="Times New Roman" pitchFamily="18" charset="0"/>
            </a:endParaRPr>
          </a:p>
          <a:p>
            <a:pPr eaLnBrk="0" hangingPunct="0"/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7070388" y="37479288"/>
            <a:ext cx="1364615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210" tIns="30104" rIns="60210" bIns="30104">
            <a:spAutoFit/>
          </a:bodyPr>
          <a:lstStyle>
            <a:lvl1pPr marL="334963" indent="-334963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zh-CN" sz="2800" b="1" u="sng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zh-CN" sz="2800" b="1">
              <a:latin typeface="Times New Roman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6924338" y="8697913"/>
            <a:ext cx="14130337" cy="811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210" tIns="30104" rIns="60210" bIns="30104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31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31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31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100" b="1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6895763" y="28381325"/>
            <a:ext cx="14298612" cy="647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210" tIns="30104" rIns="60210" bIns="30104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80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800" b="1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1900">
              <a:latin typeface="Times New Roman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781425" y="7061200"/>
            <a:ext cx="9126538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b="1"/>
              <a:t>介绍 </a:t>
            </a:r>
            <a:r>
              <a:rPr lang="en-US" altLang="zh-CN" b="1"/>
              <a:t>Introduction</a:t>
            </a: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9151600" y="7075488"/>
            <a:ext cx="91948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b="1"/>
              <a:t>实验成果 </a:t>
            </a:r>
            <a:r>
              <a:rPr lang="en-US" altLang="zh-CN" b="1"/>
              <a:t>Results</a:t>
            </a:r>
          </a:p>
        </p:txBody>
      </p:sp>
      <p:sp>
        <p:nvSpPr>
          <p:cNvPr id="2069" name="Text Box 49"/>
          <p:cNvSpPr txBox="1">
            <a:spLocks noChangeArrowheads="1"/>
          </p:cNvSpPr>
          <p:nvPr/>
        </p:nvSpPr>
        <p:spPr bwMode="auto">
          <a:xfrm>
            <a:off x="27381200" y="3048000"/>
            <a:ext cx="4403725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800" b="1"/>
              <a:t>单位标识 </a:t>
            </a:r>
            <a:r>
              <a:rPr lang="en-US" altLang="zh-CN" sz="7800" b="1"/>
              <a:t>Logo</a:t>
            </a:r>
          </a:p>
          <a:p>
            <a:pPr algn="ctr">
              <a:spcBef>
                <a:spcPct val="50000"/>
              </a:spcBef>
            </a:pP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墙报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墙报模板</Template>
  <TotalTime>0</TotalTime>
  <Words>81</Words>
  <Application>Microsoft Office PowerPoint</Application>
  <PresentationFormat>自定义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Calibri</vt:lpstr>
      <vt:lpstr>宋体</vt:lpstr>
      <vt:lpstr>Arial</vt:lpstr>
      <vt:lpstr>Times New Roman</vt:lpstr>
      <vt:lpstr>Symbol</vt:lpstr>
      <vt:lpstr>墙报模板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2018-01-19T05:23:34Z</dcterms:created>
  <dcterms:modified xsi:type="dcterms:W3CDTF">2018-01-19T05:23:55Z</dcterms:modified>
</cp:coreProperties>
</file>