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74" d="100"/>
          <a:sy n="74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黑体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Lychee Lu (MCI Beijing)</dc:creator>
  <cp:lastModifiedBy>Lychee Lu (MCI Beijing)</cp:lastModifiedBy>
  <cp:revision>2</cp:revision>
  <dcterms:created xsi:type="dcterms:W3CDTF">2018-05-29T06:23:01Z</dcterms:created>
  <dcterms:modified xsi:type="dcterms:W3CDTF">2018-05-30T09:46:10Z</dcterms:modified>
</cp:coreProperties>
</file>