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6" d="100"/>
          <a:sy n="66" d="100"/>
        </p:scale>
        <p:origin x="9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3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7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5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35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6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16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9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2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3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8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0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0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黑体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NGIT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Lychee Lu (MCI Beijing)</dc:creator>
  <cp:lastModifiedBy>Lychee Lu (MCI Beijing)</cp:lastModifiedBy>
  <cp:revision>2</cp:revision>
  <dcterms:created xsi:type="dcterms:W3CDTF">2018-05-29T06:26:11Z</dcterms:created>
  <dcterms:modified xsi:type="dcterms:W3CDTF">2018-05-30T09:45:30Z</dcterms:modified>
</cp:coreProperties>
</file>