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482" y="66"/>
      </p:cViewPr>
      <p:guideLst/>
    </p:cSldViewPr>
  </p:slideViewPr>
  <p:notesTextViewPr>
    <p:cViewPr>
      <p:scale>
        <a:sx n="1" d="1"/>
        <a:sy n="1" d="1"/>
      </p:scale>
      <p:origin x="0" y="0"/>
    </p:cViewPr>
  </p:notesTextViewPr>
  <p:notesViewPr>
    <p:cSldViewPr snapToGrid="0">
      <p:cViewPr varScale="1">
        <p:scale>
          <a:sx n="57" d="100"/>
          <a:sy n="57" d="100"/>
        </p:scale>
        <p:origin x="2832" y="6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A2E31EF-361B-47B1-90CC-F10A68081E5B}" type="datetimeFigureOut">
              <a:rPr lang="zh-CN" altLang="en-US" smtClean="0"/>
              <a:t>2016/9/3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9E63E4-C39A-4BD3-BFB3-1E37326F4FF0}" type="slidenum">
              <a:rPr lang="zh-CN" altLang="en-US" smtClean="0"/>
              <a:t>‹#›</a:t>
            </a:fld>
            <a:endParaRPr lang="zh-CN" altLang="en-US"/>
          </a:p>
        </p:txBody>
      </p:sp>
    </p:spTree>
    <p:extLst>
      <p:ext uri="{BB962C8B-B14F-4D97-AF65-F5344CB8AC3E}">
        <p14:creationId xmlns:p14="http://schemas.microsoft.com/office/powerpoint/2010/main" val="18537323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5" name="页脚占位符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265092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5" name="页脚占位符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81107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4907757" y="365125"/>
            <a:ext cx="1478756"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71488" y="365125"/>
            <a:ext cx="4321969" cy="58118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5" name="页脚占位符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3181059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5" name="页脚占位符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189224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a:prstGeom prst="rect">
            <a:avLst/>
          </a:prstGeo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5" name="页脚占位符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1648052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71487" y="1825625"/>
            <a:ext cx="2900363"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3486150" y="1825625"/>
            <a:ext cx="2900363"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6" name="页脚占位符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227576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p:cNvSpPr>
            <a:spLocks noGrp="1"/>
          </p:cNvSpPr>
          <p:nvPr>
            <p:ph sz="half" idx="2"/>
          </p:nvPr>
        </p:nvSpPr>
        <p:spPr>
          <a:xfrm>
            <a:off x="629842" y="2505075"/>
            <a:ext cx="3868340"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391"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8" name="页脚占位符 7"/>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1469445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8867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4" name="页脚占位符 3"/>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299348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3" name="页脚占位符 2"/>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2527026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6" name="页脚占位符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296312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a:xfrm>
            <a:off x="628650" y="6356351"/>
            <a:ext cx="2057400" cy="365125"/>
          </a:xfrm>
          <a:prstGeom prst="rect">
            <a:avLst/>
          </a:prstGeom>
        </p:spPr>
        <p:txBody>
          <a:bodyPr/>
          <a:lstStyle/>
          <a:p>
            <a:fld id="{CC38AB23-6674-4DCC-882E-92CC3675162A}" type="datetimeFigureOut">
              <a:rPr lang="zh-CN" altLang="en-US" smtClean="0"/>
              <a:t>2016/9/3</a:t>
            </a:fld>
            <a:endParaRPr lang="zh-CN" altLang="en-US"/>
          </a:p>
        </p:txBody>
      </p:sp>
      <p:sp>
        <p:nvSpPr>
          <p:cNvPr id="6" name="页脚占位符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457950" y="6356351"/>
            <a:ext cx="2057400" cy="365125"/>
          </a:xfrm>
          <a:prstGeom prst="rect">
            <a:avLst/>
          </a:prstGeom>
        </p:spPr>
        <p:txBody>
          <a:bodyPr/>
          <a:lstStyle/>
          <a:p>
            <a:fld id="{D2C18701-3133-4FC8-AA79-CDC0B84A71BA}" type="slidenum">
              <a:rPr lang="zh-CN" altLang="en-US" smtClean="0"/>
              <a:t>‹#›</a:t>
            </a:fld>
            <a:endParaRPr lang="zh-CN" altLang="en-US"/>
          </a:p>
        </p:txBody>
      </p:sp>
    </p:spTree>
    <p:extLst>
      <p:ext uri="{BB962C8B-B14F-4D97-AF65-F5344CB8AC3E}">
        <p14:creationId xmlns:p14="http://schemas.microsoft.com/office/powerpoint/2010/main" val="350553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07144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2"/>
          <p:cNvSpPr txBox="1">
            <a:spLocks/>
          </p:cNvSpPr>
          <p:nvPr/>
        </p:nvSpPr>
        <p:spPr>
          <a:xfrm>
            <a:off x="4026174" y="1539313"/>
            <a:ext cx="2592288" cy="657944"/>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altLang="zh-CN" sz="3200" dirty="0">
                <a:latin typeface="黑体" panose="02010609060101010101" pitchFamily="49" charset="-122"/>
                <a:ea typeface="黑体" panose="02010609060101010101" pitchFamily="49" charset="-122"/>
              </a:rPr>
              <a:t>XXX </a:t>
            </a:r>
            <a:r>
              <a:rPr lang="zh-CN" altLang="en-US" sz="3200" dirty="0">
                <a:latin typeface="黑体" panose="02010609060101010101" pitchFamily="49" charset="-122"/>
                <a:ea typeface="黑体" panose="02010609060101010101" pitchFamily="49" charset="-122"/>
              </a:rPr>
              <a:t>教授</a:t>
            </a:r>
          </a:p>
        </p:txBody>
      </p:sp>
      <p:sp>
        <p:nvSpPr>
          <p:cNvPr id="7" name="TextBox 4"/>
          <p:cNvSpPr txBox="1"/>
          <p:nvPr/>
        </p:nvSpPr>
        <p:spPr>
          <a:xfrm>
            <a:off x="3473552" y="2509666"/>
            <a:ext cx="4752528" cy="3416320"/>
          </a:xfrm>
          <a:prstGeom prst="rect">
            <a:avLst/>
          </a:prstGeom>
          <a:noFill/>
        </p:spPr>
        <p:txBody>
          <a:bodyPr wrap="square" rtlCol="0">
            <a:spAutoFit/>
          </a:bodyPr>
          <a:lstStyle/>
          <a:p>
            <a:r>
              <a:rPr lang="zh-CN" altLang="en-US" dirty="0"/>
              <a:t>正文区域</a:t>
            </a:r>
            <a:endParaRPr lang="en-US" altLang="zh-CN" dirty="0"/>
          </a:p>
          <a:p>
            <a:r>
              <a:rPr lang="zh-CN" altLang="en-US" dirty="0"/>
              <a:t>请以第三人称角度，填写简介内容。</a:t>
            </a:r>
            <a:endParaRPr lang="en-US" altLang="zh-CN" dirty="0"/>
          </a:p>
          <a:p>
            <a:r>
              <a:rPr lang="zh-CN" altLang="en-US" dirty="0"/>
              <a:t>介绍内容主要是用于网站日程显示及会议期间主持人介绍讲者时使用。</a:t>
            </a:r>
            <a:endParaRPr lang="en-US" altLang="zh-CN" dirty="0"/>
          </a:p>
          <a:p>
            <a:r>
              <a:rPr lang="zh-CN" altLang="en-US" dirty="0"/>
              <a:t>每人限定一张幻灯。字体、字号同本模板。</a:t>
            </a:r>
            <a:endParaRPr lang="en-US" altLang="zh-CN" dirty="0"/>
          </a:p>
          <a:p>
            <a:r>
              <a:rPr lang="zh-CN" altLang="en-US" dirty="0"/>
              <a:t>请于</a:t>
            </a:r>
            <a:r>
              <a:rPr lang="en-US" altLang="zh-CN" dirty="0">
                <a:solidFill>
                  <a:srgbClr val="FF0000"/>
                </a:solidFill>
              </a:rPr>
              <a:t>2016</a:t>
            </a:r>
            <a:r>
              <a:rPr lang="zh-CN" altLang="en-US" dirty="0">
                <a:solidFill>
                  <a:srgbClr val="FF0000"/>
                </a:solidFill>
              </a:rPr>
              <a:t>年</a:t>
            </a:r>
            <a:r>
              <a:rPr lang="en-US" altLang="zh-CN" dirty="0">
                <a:solidFill>
                  <a:srgbClr val="FF0000"/>
                </a:solidFill>
              </a:rPr>
              <a:t>9</a:t>
            </a:r>
            <a:r>
              <a:rPr lang="zh-CN" altLang="en-US" dirty="0">
                <a:solidFill>
                  <a:srgbClr val="FF0000"/>
                </a:solidFill>
              </a:rPr>
              <a:t>月</a:t>
            </a:r>
            <a:r>
              <a:rPr lang="en-US" altLang="zh-CN" dirty="0">
                <a:solidFill>
                  <a:srgbClr val="FF0000"/>
                </a:solidFill>
              </a:rPr>
              <a:t>11</a:t>
            </a:r>
            <a:r>
              <a:rPr lang="zh-CN" altLang="en-US" dirty="0">
                <a:solidFill>
                  <a:srgbClr val="FF0000"/>
                </a:solidFill>
              </a:rPr>
              <a:t>日</a:t>
            </a:r>
            <a:r>
              <a:rPr lang="zh-CN" altLang="en-US" dirty="0"/>
              <a:t>之前发送到：</a:t>
            </a:r>
            <a:endParaRPr lang="en-US" altLang="zh-CN" dirty="0"/>
          </a:p>
          <a:p>
            <a:r>
              <a:rPr lang="en-US" altLang="zh-CN" dirty="0"/>
              <a:t>csrd2008@126.com</a:t>
            </a:r>
          </a:p>
          <a:p>
            <a:endParaRPr lang="en-US" altLang="zh-CN" dirty="0"/>
          </a:p>
          <a:p>
            <a:r>
              <a:rPr lang="zh-CN" altLang="en-US" dirty="0"/>
              <a:t>内容填写要求：</a:t>
            </a:r>
            <a:endParaRPr lang="en-US" altLang="zh-CN" dirty="0"/>
          </a:p>
          <a:p>
            <a:r>
              <a:rPr lang="en-US" altLang="zh-CN" dirty="0"/>
              <a:t>1.</a:t>
            </a:r>
            <a:r>
              <a:rPr lang="zh-CN" altLang="en-US" dirty="0"/>
              <a:t>工作单位及职务职称等基本信息   </a:t>
            </a:r>
            <a:endParaRPr lang="en-US" altLang="zh-CN" dirty="0"/>
          </a:p>
          <a:p>
            <a:r>
              <a:rPr lang="en-US" altLang="zh-CN" dirty="0"/>
              <a:t>2.</a:t>
            </a:r>
            <a:r>
              <a:rPr lang="zh-CN" altLang="en-US" dirty="0"/>
              <a:t>主要研究领域或方向  </a:t>
            </a:r>
            <a:endParaRPr lang="en-US" altLang="zh-CN" dirty="0"/>
          </a:p>
          <a:p>
            <a:r>
              <a:rPr lang="en-US" altLang="zh-CN" dirty="0"/>
              <a:t>3.</a:t>
            </a:r>
            <a:r>
              <a:rPr lang="zh-CN" altLang="en-US" dirty="0"/>
              <a:t>主要学术成就</a:t>
            </a:r>
            <a:endParaRPr lang="en-US" altLang="zh-CN" dirty="0"/>
          </a:p>
        </p:txBody>
      </p:sp>
      <p:grpSp>
        <p:nvGrpSpPr>
          <p:cNvPr id="3" name="组合 2"/>
          <p:cNvGrpSpPr/>
          <p:nvPr/>
        </p:nvGrpSpPr>
        <p:grpSpPr>
          <a:xfrm>
            <a:off x="375917" y="2197257"/>
            <a:ext cx="2614115" cy="3477527"/>
            <a:chOff x="493458" y="2513422"/>
            <a:chExt cx="2614115" cy="3321317"/>
          </a:xfrm>
        </p:grpSpPr>
        <p:sp>
          <p:nvSpPr>
            <p:cNvPr id="4" name="矩形 3"/>
            <p:cNvSpPr/>
            <p:nvPr/>
          </p:nvSpPr>
          <p:spPr>
            <a:xfrm>
              <a:off x="493458" y="2513422"/>
              <a:ext cx="2614115" cy="33213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972455" y="3781946"/>
              <a:ext cx="1674389" cy="523220"/>
            </a:xfrm>
            <a:prstGeom prst="rect">
              <a:avLst/>
            </a:prstGeom>
            <a:noFill/>
          </p:spPr>
          <p:txBody>
            <a:bodyPr wrap="square" rtlCol="0">
              <a:spAutoFit/>
            </a:bodyPr>
            <a:lstStyle/>
            <a:p>
              <a:r>
                <a:rPr lang="zh-CN" altLang="en-US" sz="2800" dirty="0"/>
                <a:t>照片位置</a:t>
              </a:r>
            </a:p>
          </p:txBody>
        </p:sp>
      </p:grpSp>
    </p:spTree>
    <p:extLst>
      <p:ext uri="{BB962C8B-B14F-4D97-AF65-F5344CB8AC3E}">
        <p14:creationId xmlns:p14="http://schemas.microsoft.com/office/powerpoint/2010/main" val="2054591513"/>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86</Words>
  <Application>Microsoft Office PowerPoint</Application>
  <PresentationFormat>全屏显示(4:3)</PresentationFormat>
  <Paragraphs>13</Paragraphs>
  <Slides>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黑体</vt:lpstr>
      <vt:lpstr>宋体</vt:lpstr>
      <vt:lpstr>Arial</vt:lpstr>
      <vt:lpstr>Calibri</vt:lpstr>
      <vt:lpstr>Calibri Light</vt:lpstr>
      <vt:lpstr>Office 主题</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吕向阳</dc:creator>
  <cp:lastModifiedBy>吕向阳</cp:lastModifiedBy>
  <cp:revision>9</cp:revision>
  <dcterms:created xsi:type="dcterms:W3CDTF">2016-03-10T10:30:54Z</dcterms:created>
  <dcterms:modified xsi:type="dcterms:W3CDTF">2016-09-03T02:55:45Z</dcterms:modified>
</cp:coreProperties>
</file>