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434" y="-72"/>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2018/9/17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2018/9/17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2018/9/17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2018/9/17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2018/9/17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2018/9/17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2018/9/17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2018/9/17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2018/9/17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2018/9/17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2018/9/17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2018/9/17</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1355" y="3846613"/>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4753075"/>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8072017"/>
            <a:ext cx="10217150" cy="2402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1675" y="7855993"/>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5" y="17780000"/>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1045</Words>
  <Application>Microsoft Office PowerPoint</Application>
  <PresentationFormat>自定义</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Heyajing</cp:lastModifiedBy>
  <cp:revision>19</cp:revision>
  <dcterms:created xsi:type="dcterms:W3CDTF">2012-09-14T09:49:00Z</dcterms:created>
  <dcterms:modified xsi:type="dcterms:W3CDTF">2018-09-17T08:05:06Z</dcterms:modified>
</cp:coreProperties>
</file>