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2238" y="-1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18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70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79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4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3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08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3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69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97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67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28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1EF6-C019-4DB3-B2C7-4C52ECDACA2F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7E6A-5123-43D2-B4CC-015829D3F1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50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32404049" cy="43205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海报内容</a:t>
            </a:r>
          </a:p>
        </p:txBody>
      </p:sp>
    </p:spTree>
    <p:extLst>
      <p:ext uri="{BB962C8B-B14F-4D97-AF65-F5344CB8AC3E}">
        <p14:creationId xmlns:p14="http://schemas.microsoft.com/office/powerpoint/2010/main" val="308711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自定义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USER-</cp:lastModifiedBy>
  <cp:revision>1</cp:revision>
  <dcterms:created xsi:type="dcterms:W3CDTF">2018-05-29T07:13:40Z</dcterms:created>
  <dcterms:modified xsi:type="dcterms:W3CDTF">2018-05-29T07:16:48Z</dcterms:modified>
</cp:coreProperties>
</file>