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9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2018/6/19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2018/6/19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2018/6/19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2018/6/19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2018/6/19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2018/6/19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2018/6/19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2018/6/19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2018/6/19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2018/6/19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2018/6/19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2018/6/19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题目</a:t>
            </a:r>
            <a:endParaRPr lang="zh-CN" altLang="en-US" dirty="0"/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/>
              <a:t>姓名</a:t>
            </a:r>
            <a:endParaRPr lang="en-US" altLang="zh-CN" dirty="0" smtClean="0"/>
          </a:p>
          <a:p>
            <a:r>
              <a:rPr lang="zh-CN" altLang="en-US" dirty="0"/>
              <a:t>单位</a:t>
            </a:r>
          </a:p>
        </p:txBody>
      </p:sp>
    </p:spTree>
    <p:extLst>
      <p:ext uri="{BB962C8B-B14F-4D97-AF65-F5344CB8AC3E}">
        <p14:creationId xmlns:p14="http://schemas.microsoft.com/office/powerpoint/2010/main" val="1497208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94290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3</Words>
  <Application>Microsoft Office PowerPoint</Application>
  <PresentationFormat>全屏显示(4:3)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主题</vt:lpstr>
      <vt:lpstr>题目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用户</cp:lastModifiedBy>
  <cp:revision>16</cp:revision>
  <dcterms:created xsi:type="dcterms:W3CDTF">2018-03-05T07:55:22Z</dcterms:created>
  <dcterms:modified xsi:type="dcterms:W3CDTF">2018-06-19T02:24:39Z</dcterms:modified>
</cp:coreProperties>
</file>