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Lst>
  <p:sldSz cx="16200438" cy="28800425"/>
  <p:notesSz cx="6858000" cy="9144000"/>
  <p:defaultTextStyle>
    <a:defPPr>
      <a:defRPr lang="zh-CN"/>
    </a:defPPr>
    <a:lvl1pPr algn="l" defTabSz="2159000" rtl="0" eaLnBrk="0" fontAlgn="base" hangingPunct="0">
      <a:spcBef>
        <a:spcPct val="0"/>
      </a:spcBef>
      <a:spcAft>
        <a:spcPct val="0"/>
      </a:spcAft>
      <a:defRPr sz="4200" kern="1200">
        <a:solidFill>
          <a:schemeClr val="tx1"/>
        </a:solidFill>
        <a:latin typeface="Calibri" panose="020F0502020204030204" pitchFamily="34" charset="0"/>
        <a:ea typeface="宋体" panose="02010600030101010101" pitchFamily="2" charset="-122"/>
        <a:cs typeface="+mn-cs"/>
      </a:defRPr>
    </a:lvl1pPr>
    <a:lvl2pPr marL="1079500" indent="-682625" algn="l" defTabSz="2159000" rtl="0" eaLnBrk="0" fontAlgn="base" hangingPunct="0">
      <a:spcBef>
        <a:spcPct val="0"/>
      </a:spcBef>
      <a:spcAft>
        <a:spcPct val="0"/>
      </a:spcAft>
      <a:defRPr sz="4200" kern="1200">
        <a:solidFill>
          <a:schemeClr val="tx1"/>
        </a:solidFill>
        <a:latin typeface="Calibri" panose="020F0502020204030204" pitchFamily="34" charset="0"/>
        <a:ea typeface="宋体" panose="02010600030101010101" pitchFamily="2" charset="-122"/>
        <a:cs typeface="+mn-cs"/>
      </a:defRPr>
    </a:lvl2pPr>
    <a:lvl3pPr marL="2159000" indent="-1366838" algn="l" defTabSz="2159000" rtl="0" eaLnBrk="0" fontAlgn="base" hangingPunct="0">
      <a:spcBef>
        <a:spcPct val="0"/>
      </a:spcBef>
      <a:spcAft>
        <a:spcPct val="0"/>
      </a:spcAft>
      <a:defRPr sz="4200" kern="1200">
        <a:solidFill>
          <a:schemeClr val="tx1"/>
        </a:solidFill>
        <a:latin typeface="Calibri" panose="020F0502020204030204" pitchFamily="34" charset="0"/>
        <a:ea typeface="宋体" panose="02010600030101010101" pitchFamily="2" charset="-122"/>
        <a:cs typeface="+mn-cs"/>
      </a:defRPr>
    </a:lvl3pPr>
    <a:lvl4pPr marL="3238500" indent="-2051050" algn="l" defTabSz="2159000" rtl="0" eaLnBrk="0" fontAlgn="base" hangingPunct="0">
      <a:spcBef>
        <a:spcPct val="0"/>
      </a:spcBef>
      <a:spcAft>
        <a:spcPct val="0"/>
      </a:spcAft>
      <a:defRPr sz="4200" kern="1200">
        <a:solidFill>
          <a:schemeClr val="tx1"/>
        </a:solidFill>
        <a:latin typeface="Calibri" panose="020F0502020204030204" pitchFamily="34" charset="0"/>
        <a:ea typeface="宋体" panose="02010600030101010101" pitchFamily="2" charset="-122"/>
        <a:cs typeface="+mn-cs"/>
      </a:defRPr>
    </a:lvl4pPr>
    <a:lvl5pPr marL="4318000" indent="-2735263" algn="l" defTabSz="2159000" rtl="0" eaLnBrk="0" fontAlgn="base" hangingPunct="0">
      <a:spcBef>
        <a:spcPct val="0"/>
      </a:spcBef>
      <a:spcAft>
        <a:spcPct val="0"/>
      </a:spcAft>
      <a:defRPr sz="4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42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42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42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42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9071">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20" d="100"/>
          <a:sy n="20" d="100"/>
        </p:scale>
        <p:origin x="2808" y="34"/>
      </p:cViewPr>
      <p:guideLst>
        <p:guide orient="horz" pos="9071"/>
        <p:guide pos="51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15033" y="4713405"/>
            <a:ext cx="13770372" cy="10026815"/>
          </a:xfrm>
        </p:spPr>
        <p:txBody>
          <a:bodyPr anchor="b"/>
          <a:lstStyle>
            <a:lvl1pPr algn="ctr">
              <a:defRPr sz="1063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025055" y="15126892"/>
            <a:ext cx="12150329" cy="6953434"/>
          </a:xfrm>
        </p:spPr>
        <p:txBody>
          <a:bodyPr/>
          <a:lstStyle>
            <a:lvl1pPr marL="0" indent="0" algn="ctr">
              <a:buNone/>
              <a:defRPr sz="4252"/>
            </a:lvl1pPr>
            <a:lvl2pPr marL="810021" indent="0" algn="ctr">
              <a:buNone/>
              <a:defRPr sz="3543"/>
            </a:lvl2pPr>
            <a:lvl3pPr marL="1620042" indent="0" algn="ctr">
              <a:buNone/>
              <a:defRPr sz="3189"/>
            </a:lvl3pPr>
            <a:lvl4pPr marL="2430064" indent="0" algn="ctr">
              <a:buNone/>
              <a:defRPr sz="2835"/>
            </a:lvl4pPr>
            <a:lvl5pPr marL="3240085" indent="0" algn="ctr">
              <a:buNone/>
              <a:defRPr sz="2835"/>
            </a:lvl5pPr>
            <a:lvl6pPr marL="4050106" indent="0" algn="ctr">
              <a:buNone/>
              <a:defRPr sz="2835"/>
            </a:lvl6pPr>
            <a:lvl7pPr marL="4860127" indent="0" algn="ctr">
              <a:buNone/>
              <a:defRPr sz="2835"/>
            </a:lvl7pPr>
            <a:lvl8pPr marL="5670149" indent="0" algn="ctr">
              <a:buNone/>
              <a:defRPr sz="2835"/>
            </a:lvl8pPr>
            <a:lvl9pPr marL="6480170" indent="0" algn="ctr">
              <a:buNone/>
              <a:defRPr sz="2835"/>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C84378A-0BD2-47E7-BC94-E4D0FA67A897}" type="slidenum">
              <a:rPr lang="zh-CN" altLang="en-US"/>
              <a:pPr>
                <a:defRPr/>
              </a:pPr>
              <a:t>‹#›</a:t>
            </a:fld>
            <a:endParaRPr lang="zh-CN" altLang="en-US"/>
          </a:p>
        </p:txBody>
      </p:sp>
    </p:spTree>
    <p:extLst>
      <p:ext uri="{BB962C8B-B14F-4D97-AF65-F5344CB8AC3E}">
        <p14:creationId xmlns:p14="http://schemas.microsoft.com/office/powerpoint/2010/main" val="222951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8968C52-2C27-4B69-8F3D-3EA3A2DEE599}" type="slidenum">
              <a:rPr lang="zh-CN" altLang="en-US"/>
              <a:pPr>
                <a:defRPr/>
              </a:pPr>
              <a:t>‹#›</a:t>
            </a:fld>
            <a:endParaRPr lang="zh-CN" altLang="en-US"/>
          </a:p>
        </p:txBody>
      </p:sp>
    </p:spTree>
    <p:extLst>
      <p:ext uri="{BB962C8B-B14F-4D97-AF65-F5344CB8AC3E}">
        <p14:creationId xmlns:p14="http://schemas.microsoft.com/office/powerpoint/2010/main" val="96457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3440" y="1533356"/>
            <a:ext cx="3493219" cy="2440702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13781" y="1533356"/>
            <a:ext cx="10277153" cy="2440702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100DC6C-0F34-4832-A9B8-B0646B840C04}" type="slidenum">
              <a:rPr lang="zh-CN" altLang="en-US"/>
              <a:pPr>
                <a:defRPr/>
              </a:pPr>
              <a:t>‹#›</a:t>
            </a:fld>
            <a:endParaRPr lang="zh-CN" altLang="en-US"/>
          </a:p>
        </p:txBody>
      </p:sp>
    </p:spTree>
    <p:extLst>
      <p:ext uri="{BB962C8B-B14F-4D97-AF65-F5344CB8AC3E}">
        <p14:creationId xmlns:p14="http://schemas.microsoft.com/office/powerpoint/2010/main" val="137465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ADAB297-DB73-4FF0-92A9-91ACEE82D49C}" type="slidenum">
              <a:rPr lang="zh-CN" altLang="en-US"/>
              <a:pPr>
                <a:defRPr/>
              </a:pPr>
              <a:t>‹#›</a:t>
            </a:fld>
            <a:endParaRPr lang="zh-CN" altLang="en-US"/>
          </a:p>
        </p:txBody>
      </p:sp>
    </p:spTree>
    <p:extLst>
      <p:ext uri="{BB962C8B-B14F-4D97-AF65-F5344CB8AC3E}">
        <p14:creationId xmlns:p14="http://schemas.microsoft.com/office/powerpoint/2010/main" val="81182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05343" y="7180114"/>
            <a:ext cx="13972878" cy="11980175"/>
          </a:xfrm>
        </p:spPr>
        <p:txBody>
          <a:bodyPr anchor="b"/>
          <a:lstStyle>
            <a:lvl1pPr>
              <a:defRPr sz="1063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5343" y="19273626"/>
            <a:ext cx="13972878" cy="6300091"/>
          </a:xfrm>
        </p:spPr>
        <p:txBody>
          <a:bodyPr/>
          <a:lstStyle>
            <a:lvl1pPr marL="0" indent="0">
              <a:buNone/>
              <a:defRPr sz="4252">
                <a:solidFill>
                  <a:schemeClr val="tx1"/>
                </a:solidFill>
              </a:defRPr>
            </a:lvl1pPr>
            <a:lvl2pPr marL="810021" indent="0">
              <a:buNone/>
              <a:defRPr sz="3543">
                <a:solidFill>
                  <a:schemeClr val="tx1">
                    <a:tint val="75000"/>
                  </a:schemeClr>
                </a:solidFill>
              </a:defRPr>
            </a:lvl2pPr>
            <a:lvl3pPr marL="1620042" indent="0">
              <a:buNone/>
              <a:defRPr sz="3189">
                <a:solidFill>
                  <a:schemeClr val="tx1">
                    <a:tint val="75000"/>
                  </a:schemeClr>
                </a:solidFill>
              </a:defRPr>
            </a:lvl3pPr>
            <a:lvl4pPr marL="2430064" indent="0">
              <a:buNone/>
              <a:defRPr sz="2835">
                <a:solidFill>
                  <a:schemeClr val="tx1">
                    <a:tint val="75000"/>
                  </a:schemeClr>
                </a:solidFill>
              </a:defRPr>
            </a:lvl4pPr>
            <a:lvl5pPr marL="3240085" indent="0">
              <a:buNone/>
              <a:defRPr sz="2835">
                <a:solidFill>
                  <a:schemeClr val="tx1">
                    <a:tint val="75000"/>
                  </a:schemeClr>
                </a:solidFill>
              </a:defRPr>
            </a:lvl5pPr>
            <a:lvl6pPr marL="4050106" indent="0">
              <a:buNone/>
              <a:defRPr sz="2835">
                <a:solidFill>
                  <a:schemeClr val="tx1">
                    <a:tint val="75000"/>
                  </a:schemeClr>
                </a:solidFill>
              </a:defRPr>
            </a:lvl6pPr>
            <a:lvl7pPr marL="4860127" indent="0">
              <a:buNone/>
              <a:defRPr sz="2835">
                <a:solidFill>
                  <a:schemeClr val="tx1">
                    <a:tint val="75000"/>
                  </a:schemeClr>
                </a:solidFill>
              </a:defRPr>
            </a:lvl7pPr>
            <a:lvl8pPr marL="5670149" indent="0">
              <a:buNone/>
              <a:defRPr sz="2835">
                <a:solidFill>
                  <a:schemeClr val="tx1">
                    <a:tint val="75000"/>
                  </a:schemeClr>
                </a:solidFill>
              </a:defRPr>
            </a:lvl8pPr>
            <a:lvl9pPr marL="6480170" indent="0">
              <a:buNone/>
              <a:defRPr sz="2835">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F3CA1E1-4B20-4A2E-B21A-FA4F30EDFD84}" type="slidenum">
              <a:rPr lang="zh-CN" altLang="en-US"/>
              <a:pPr>
                <a:defRPr/>
              </a:pPr>
              <a:t>‹#›</a:t>
            </a:fld>
            <a:endParaRPr lang="zh-CN" altLang="en-US"/>
          </a:p>
        </p:txBody>
      </p:sp>
    </p:spTree>
    <p:extLst>
      <p:ext uri="{BB962C8B-B14F-4D97-AF65-F5344CB8AC3E}">
        <p14:creationId xmlns:p14="http://schemas.microsoft.com/office/powerpoint/2010/main" val="274492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13780" y="7666780"/>
            <a:ext cx="6885186" cy="1827360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8201472" y="7666780"/>
            <a:ext cx="6885186" cy="1827360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6ED87EF-5C81-41CF-B17E-04E42114473A}" type="slidenum">
              <a:rPr lang="zh-CN" altLang="en-US"/>
              <a:pPr>
                <a:defRPr/>
              </a:pPr>
              <a:t>‹#›</a:t>
            </a:fld>
            <a:endParaRPr lang="zh-CN" altLang="en-US"/>
          </a:p>
        </p:txBody>
      </p:sp>
    </p:spTree>
    <p:extLst>
      <p:ext uri="{BB962C8B-B14F-4D97-AF65-F5344CB8AC3E}">
        <p14:creationId xmlns:p14="http://schemas.microsoft.com/office/powerpoint/2010/main" val="244700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15890" y="1533362"/>
            <a:ext cx="13972878" cy="5566751"/>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15892" y="7060106"/>
            <a:ext cx="6853544" cy="3460049"/>
          </a:xfrm>
        </p:spPr>
        <p:txBody>
          <a:bodyPr anchor="b"/>
          <a:lstStyle>
            <a:lvl1pPr marL="0" indent="0">
              <a:buNone/>
              <a:defRPr sz="4252" b="1"/>
            </a:lvl1pPr>
            <a:lvl2pPr marL="810021" indent="0">
              <a:buNone/>
              <a:defRPr sz="3543" b="1"/>
            </a:lvl2pPr>
            <a:lvl3pPr marL="1620042" indent="0">
              <a:buNone/>
              <a:defRPr sz="3189" b="1"/>
            </a:lvl3pPr>
            <a:lvl4pPr marL="2430064" indent="0">
              <a:buNone/>
              <a:defRPr sz="2835" b="1"/>
            </a:lvl4pPr>
            <a:lvl5pPr marL="3240085" indent="0">
              <a:buNone/>
              <a:defRPr sz="2835" b="1"/>
            </a:lvl5pPr>
            <a:lvl6pPr marL="4050106" indent="0">
              <a:buNone/>
              <a:defRPr sz="2835" b="1"/>
            </a:lvl6pPr>
            <a:lvl7pPr marL="4860127" indent="0">
              <a:buNone/>
              <a:defRPr sz="2835" b="1"/>
            </a:lvl7pPr>
            <a:lvl8pPr marL="5670149" indent="0">
              <a:buNone/>
              <a:defRPr sz="2835" b="1"/>
            </a:lvl8pPr>
            <a:lvl9pPr marL="6480170" indent="0">
              <a:buNone/>
              <a:defRPr sz="2835" b="1"/>
            </a:lvl9pPr>
          </a:lstStyle>
          <a:p>
            <a:pPr lvl="0"/>
            <a:r>
              <a:rPr lang="zh-CN" altLang="en-US" smtClean="0"/>
              <a:t>编辑母版文本样式</a:t>
            </a:r>
          </a:p>
        </p:txBody>
      </p:sp>
      <p:sp>
        <p:nvSpPr>
          <p:cNvPr id="4" name="Content Placeholder 3"/>
          <p:cNvSpPr>
            <a:spLocks noGrp="1"/>
          </p:cNvSpPr>
          <p:nvPr>
            <p:ph sz="half" idx="2"/>
          </p:nvPr>
        </p:nvSpPr>
        <p:spPr>
          <a:xfrm>
            <a:off x="1115892" y="10520155"/>
            <a:ext cx="6853544" cy="1547356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8201473" y="7060106"/>
            <a:ext cx="6887296" cy="3460049"/>
          </a:xfrm>
        </p:spPr>
        <p:txBody>
          <a:bodyPr anchor="b"/>
          <a:lstStyle>
            <a:lvl1pPr marL="0" indent="0">
              <a:buNone/>
              <a:defRPr sz="4252" b="1"/>
            </a:lvl1pPr>
            <a:lvl2pPr marL="810021" indent="0">
              <a:buNone/>
              <a:defRPr sz="3543" b="1"/>
            </a:lvl2pPr>
            <a:lvl3pPr marL="1620042" indent="0">
              <a:buNone/>
              <a:defRPr sz="3189" b="1"/>
            </a:lvl3pPr>
            <a:lvl4pPr marL="2430064" indent="0">
              <a:buNone/>
              <a:defRPr sz="2835" b="1"/>
            </a:lvl4pPr>
            <a:lvl5pPr marL="3240085" indent="0">
              <a:buNone/>
              <a:defRPr sz="2835" b="1"/>
            </a:lvl5pPr>
            <a:lvl6pPr marL="4050106" indent="0">
              <a:buNone/>
              <a:defRPr sz="2835" b="1"/>
            </a:lvl6pPr>
            <a:lvl7pPr marL="4860127" indent="0">
              <a:buNone/>
              <a:defRPr sz="2835" b="1"/>
            </a:lvl7pPr>
            <a:lvl8pPr marL="5670149" indent="0">
              <a:buNone/>
              <a:defRPr sz="2835" b="1"/>
            </a:lvl8pPr>
            <a:lvl9pPr marL="6480170" indent="0">
              <a:buNone/>
              <a:defRPr sz="2835" b="1"/>
            </a:lvl9pPr>
          </a:lstStyle>
          <a:p>
            <a:pPr lvl="0"/>
            <a:r>
              <a:rPr lang="zh-CN" altLang="en-US" smtClean="0"/>
              <a:t>编辑母版文本样式</a:t>
            </a:r>
          </a:p>
        </p:txBody>
      </p:sp>
      <p:sp>
        <p:nvSpPr>
          <p:cNvPr id="6" name="Content Placeholder 5"/>
          <p:cNvSpPr>
            <a:spLocks noGrp="1"/>
          </p:cNvSpPr>
          <p:nvPr>
            <p:ph sz="quarter" idx="4"/>
          </p:nvPr>
        </p:nvSpPr>
        <p:spPr>
          <a:xfrm>
            <a:off x="8201473" y="10520155"/>
            <a:ext cx="6887296" cy="1547356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DD5C3C3E-1B90-448B-9DDB-71CBADAA9590}" type="slidenum">
              <a:rPr lang="zh-CN" altLang="en-US"/>
              <a:pPr>
                <a:defRPr/>
              </a:pPr>
              <a:t>‹#›</a:t>
            </a:fld>
            <a:endParaRPr lang="zh-CN" altLang="en-US"/>
          </a:p>
        </p:txBody>
      </p:sp>
    </p:spTree>
    <p:extLst>
      <p:ext uri="{BB962C8B-B14F-4D97-AF65-F5344CB8AC3E}">
        <p14:creationId xmlns:p14="http://schemas.microsoft.com/office/powerpoint/2010/main" val="11326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D9FCECC4-48F5-4535-A134-D45E2F633290}" type="slidenum">
              <a:rPr lang="zh-CN" altLang="en-US"/>
              <a:pPr>
                <a:defRPr/>
              </a:pPr>
              <a:t>‹#›</a:t>
            </a:fld>
            <a:endParaRPr lang="zh-CN" altLang="en-US"/>
          </a:p>
        </p:txBody>
      </p:sp>
    </p:spTree>
    <p:extLst>
      <p:ext uri="{BB962C8B-B14F-4D97-AF65-F5344CB8AC3E}">
        <p14:creationId xmlns:p14="http://schemas.microsoft.com/office/powerpoint/2010/main" val="160372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0EADC3BA-94B7-4CAA-9FBB-391970825604}" type="slidenum">
              <a:rPr lang="zh-CN" altLang="en-US"/>
              <a:pPr>
                <a:defRPr/>
              </a:pPr>
              <a:t>‹#›</a:t>
            </a:fld>
            <a:endParaRPr lang="zh-CN" altLang="en-US"/>
          </a:p>
        </p:txBody>
      </p:sp>
    </p:spTree>
    <p:extLst>
      <p:ext uri="{BB962C8B-B14F-4D97-AF65-F5344CB8AC3E}">
        <p14:creationId xmlns:p14="http://schemas.microsoft.com/office/powerpoint/2010/main" val="162454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5890" y="1920028"/>
            <a:ext cx="5225063" cy="6720099"/>
          </a:xfrm>
        </p:spPr>
        <p:txBody>
          <a:bodyPr anchor="b"/>
          <a:lstStyle>
            <a:lvl1pPr>
              <a:defRPr sz="566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887296" y="4146734"/>
            <a:ext cx="8201472" cy="20466969"/>
          </a:xfrm>
        </p:spPr>
        <p:txBody>
          <a:bodyPr/>
          <a:lstStyle>
            <a:lvl1pPr>
              <a:defRPr sz="5669"/>
            </a:lvl1pPr>
            <a:lvl2pPr>
              <a:defRPr sz="4961"/>
            </a:lvl2pPr>
            <a:lvl3pPr>
              <a:defRPr sz="4252"/>
            </a:lvl3pPr>
            <a:lvl4pPr>
              <a:defRPr sz="3543"/>
            </a:lvl4pPr>
            <a:lvl5pPr>
              <a:defRPr sz="3543"/>
            </a:lvl5pPr>
            <a:lvl6pPr>
              <a:defRPr sz="3543"/>
            </a:lvl6pPr>
            <a:lvl7pPr>
              <a:defRPr sz="3543"/>
            </a:lvl7pPr>
            <a:lvl8pPr>
              <a:defRPr sz="3543"/>
            </a:lvl8pPr>
            <a:lvl9pPr>
              <a:defRPr sz="3543"/>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15890" y="8640127"/>
            <a:ext cx="5225063" cy="16006905"/>
          </a:xfrm>
        </p:spPr>
        <p:txBody>
          <a:bodyPr/>
          <a:lstStyle>
            <a:lvl1pPr marL="0" indent="0">
              <a:buNone/>
              <a:defRPr sz="2835"/>
            </a:lvl1pPr>
            <a:lvl2pPr marL="810021" indent="0">
              <a:buNone/>
              <a:defRPr sz="2480"/>
            </a:lvl2pPr>
            <a:lvl3pPr marL="1620042" indent="0">
              <a:buNone/>
              <a:defRPr sz="2126"/>
            </a:lvl3pPr>
            <a:lvl4pPr marL="2430064" indent="0">
              <a:buNone/>
              <a:defRPr sz="1772"/>
            </a:lvl4pPr>
            <a:lvl5pPr marL="3240085" indent="0">
              <a:buNone/>
              <a:defRPr sz="1772"/>
            </a:lvl5pPr>
            <a:lvl6pPr marL="4050106" indent="0">
              <a:buNone/>
              <a:defRPr sz="1772"/>
            </a:lvl6pPr>
            <a:lvl7pPr marL="4860127" indent="0">
              <a:buNone/>
              <a:defRPr sz="1772"/>
            </a:lvl7pPr>
            <a:lvl8pPr marL="5670149" indent="0">
              <a:buNone/>
              <a:defRPr sz="1772"/>
            </a:lvl8pPr>
            <a:lvl9pPr marL="6480170" indent="0">
              <a:buNone/>
              <a:defRPr sz="1772"/>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43A6E0F-BE68-4604-A8E1-398AE7708068}" type="slidenum">
              <a:rPr lang="zh-CN" altLang="en-US"/>
              <a:pPr>
                <a:defRPr/>
              </a:pPr>
              <a:t>‹#›</a:t>
            </a:fld>
            <a:endParaRPr lang="zh-CN" altLang="en-US"/>
          </a:p>
        </p:txBody>
      </p:sp>
    </p:spTree>
    <p:extLst>
      <p:ext uri="{BB962C8B-B14F-4D97-AF65-F5344CB8AC3E}">
        <p14:creationId xmlns:p14="http://schemas.microsoft.com/office/powerpoint/2010/main" val="56049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5890" y="1920028"/>
            <a:ext cx="5225063" cy="6720099"/>
          </a:xfrm>
        </p:spPr>
        <p:txBody>
          <a:bodyPr anchor="b"/>
          <a:lstStyle>
            <a:lvl1pPr>
              <a:defRPr sz="566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887296" y="4146734"/>
            <a:ext cx="8201472" cy="20466969"/>
          </a:xfrm>
        </p:spPr>
        <p:txBody>
          <a:bodyPr anchor="t"/>
          <a:lstStyle>
            <a:lvl1pPr marL="0" indent="0">
              <a:buNone/>
              <a:defRPr sz="5669"/>
            </a:lvl1pPr>
            <a:lvl2pPr marL="810021" indent="0">
              <a:buNone/>
              <a:defRPr sz="4961"/>
            </a:lvl2pPr>
            <a:lvl3pPr marL="1620042" indent="0">
              <a:buNone/>
              <a:defRPr sz="4252"/>
            </a:lvl3pPr>
            <a:lvl4pPr marL="2430064" indent="0">
              <a:buNone/>
              <a:defRPr sz="3543"/>
            </a:lvl4pPr>
            <a:lvl5pPr marL="3240085" indent="0">
              <a:buNone/>
              <a:defRPr sz="3543"/>
            </a:lvl5pPr>
            <a:lvl6pPr marL="4050106" indent="0">
              <a:buNone/>
              <a:defRPr sz="3543"/>
            </a:lvl6pPr>
            <a:lvl7pPr marL="4860127" indent="0">
              <a:buNone/>
              <a:defRPr sz="3543"/>
            </a:lvl7pPr>
            <a:lvl8pPr marL="5670149" indent="0">
              <a:buNone/>
              <a:defRPr sz="3543"/>
            </a:lvl8pPr>
            <a:lvl9pPr marL="6480170" indent="0">
              <a:buNone/>
              <a:defRPr sz="3543"/>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115890" y="8640127"/>
            <a:ext cx="5225063" cy="16006905"/>
          </a:xfrm>
        </p:spPr>
        <p:txBody>
          <a:bodyPr/>
          <a:lstStyle>
            <a:lvl1pPr marL="0" indent="0">
              <a:buNone/>
              <a:defRPr sz="2835"/>
            </a:lvl1pPr>
            <a:lvl2pPr marL="810021" indent="0">
              <a:buNone/>
              <a:defRPr sz="2480"/>
            </a:lvl2pPr>
            <a:lvl3pPr marL="1620042" indent="0">
              <a:buNone/>
              <a:defRPr sz="2126"/>
            </a:lvl3pPr>
            <a:lvl4pPr marL="2430064" indent="0">
              <a:buNone/>
              <a:defRPr sz="1772"/>
            </a:lvl4pPr>
            <a:lvl5pPr marL="3240085" indent="0">
              <a:buNone/>
              <a:defRPr sz="1772"/>
            </a:lvl5pPr>
            <a:lvl6pPr marL="4050106" indent="0">
              <a:buNone/>
              <a:defRPr sz="1772"/>
            </a:lvl6pPr>
            <a:lvl7pPr marL="4860127" indent="0">
              <a:buNone/>
              <a:defRPr sz="1772"/>
            </a:lvl7pPr>
            <a:lvl8pPr marL="5670149" indent="0">
              <a:buNone/>
              <a:defRPr sz="1772"/>
            </a:lvl8pPr>
            <a:lvl9pPr marL="6480170" indent="0">
              <a:buNone/>
              <a:defRPr sz="1772"/>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4CFEA54-7FFF-46C0-9985-78F00AE5262D}" type="slidenum">
              <a:rPr lang="zh-CN" altLang="en-US"/>
              <a:pPr>
                <a:defRPr/>
              </a:pPr>
              <a:t>‹#›</a:t>
            </a:fld>
            <a:endParaRPr lang="zh-CN" altLang="en-US"/>
          </a:p>
        </p:txBody>
      </p:sp>
    </p:spTree>
    <p:extLst>
      <p:ext uri="{BB962C8B-B14F-4D97-AF65-F5344CB8AC3E}">
        <p14:creationId xmlns:p14="http://schemas.microsoft.com/office/powerpoint/2010/main" val="8411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1533525"/>
            <a:ext cx="13971588" cy="55673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14425" y="7666038"/>
            <a:ext cx="13971588" cy="18273712"/>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114425" y="26693813"/>
            <a:ext cx="3644900" cy="1533525"/>
          </a:xfrm>
          <a:prstGeom prst="rect">
            <a:avLst/>
          </a:prstGeom>
        </p:spPr>
        <p:txBody>
          <a:bodyPr vert="horz" lIns="91440" tIns="45720" rIns="91440" bIns="45720" rtlCol="0" anchor="ctr"/>
          <a:lstStyle>
            <a:lvl1pPr algn="l" defTabSz="2159399" eaLnBrk="1" hangingPunct="1">
              <a:buFont typeface="Arial" panose="020B0604020202020204" pitchFamily="34" charset="0"/>
              <a:buNone/>
              <a:defRPr sz="2126">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5365750" y="26693813"/>
            <a:ext cx="5468938" cy="1533525"/>
          </a:xfrm>
          <a:prstGeom prst="rect">
            <a:avLst/>
          </a:prstGeom>
        </p:spPr>
        <p:txBody>
          <a:bodyPr vert="horz" lIns="91440" tIns="45720" rIns="91440" bIns="45720" rtlCol="0" anchor="ctr"/>
          <a:lstStyle>
            <a:lvl1pPr algn="ctr" defTabSz="2159399" eaLnBrk="1" hangingPunct="1">
              <a:buFont typeface="Arial" panose="020B0604020202020204" pitchFamily="34" charset="0"/>
              <a:buNone/>
              <a:defRPr sz="2126">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11441113" y="26693813"/>
            <a:ext cx="3644900" cy="1533525"/>
          </a:xfrm>
          <a:prstGeom prst="rect">
            <a:avLst/>
          </a:prstGeom>
        </p:spPr>
        <p:txBody>
          <a:bodyPr vert="horz" lIns="91440" tIns="45720" rIns="91440" bIns="45720" rtlCol="0" anchor="ctr"/>
          <a:lstStyle>
            <a:lvl1pPr algn="r" defTabSz="2159399" eaLnBrk="1" hangingPunct="1">
              <a:buFont typeface="Arial" panose="020B0604020202020204" pitchFamily="34" charset="0"/>
              <a:buNone/>
              <a:defRPr sz="2126" smtClean="0">
                <a:solidFill>
                  <a:schemeClr val="tx1">
                    <a:tint val="75000"/>
                  </a:schemeClr>
                </a:solidFill>
              </a:defRPr>
            </a:lvl1pPr>
          </a:lstStyle>
          <a:p>
            <a:pPr>
              <a:defRPr/>
            </a:pPr>
            <a:fld id="{0EF66A24-EF58-4616-95E0-4021A7BCAC2A}" type="slidenum">
              <a:rPr lang="zh-CN" altLang="en-US"/>
              <a:pPr>
                <a:defRPr/>
              </a:pPr>
              <a:t>‹#›</a:t>
            </a:fld>
            <a:endParaRPr lang="zh-CN" altLang="en-US"/>
          </a:p>
        </p:txBody>
      </p:sp>
      <p:pic>
        <p:nvPicPr>
          <p:cNvPr id="1031"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0" y="21"/>
            <a:ext cx="16200438" cy="330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30163" y="28227338"/>
            <a:ext cx="16230601" cy="573087"/>
          </a:xfrm>
          <a:prstGeom prst="rect">
            <a:avLst/>
          </a:prstGeom>
          <a:solidFill>
            <a:srgbClr val="AFC3DC"/>
          </a:solidFill>
          <a:ln>
            <a:noFill/>
          </a:ln>
        </p:spPr>
        <p:style>
          <a:lnRef idx="2">
            <a:schemeClr val="accent1">
              <a:shade val="50000"/>
            </a:schemeClr>
          </a:lnRef>
          <a:fillRef idx="1">
            <a:schemeClr val="accent1"/>
          </a:fillRef>
          <a:effectRef idx="0">
            <a:schemeClr val="accent1"/>
          </a:effectRef>
          <a:fontRef idx="minor">
            <a:schemeClr val="lt1"/>
          </a:fontRef>
        </p:style>
        <p:txBody>
          <a:bodyPr lIns="79127" tIns="39564" rIns="79127" bIns="39564" anchor="ctr"/>
          <a:lstStyle/>
          <a:p>
            <a:pPr algn="ctr" defTabSz="2159399" eaLnBrk="1" hangingPunct="1">
              <a:buFont typeface="Arial" panose="020B0604020202020204" pitchFamily="34" charset="0"/>
              <a:buNone/>
              <a:defRPr/>
            </a:pPr>
            <a:endParaRPr lang="zh-CN" altLang="en-US" sz="3669"/>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619250" rtl="0" fontAlgn="base">
        <a:lnSpc>
          <a:spcPct val="90000"/>
        </a:lnSpc>
        <a:spcBef>
          <a:spcPct val="0"/>
        </a:spcBef>
        <a:spcAft>
          <a:spcPct val="0"/>
        </a:spcAft>
        <a:defRPr sz="7700" kern="1200">
          <a:solidFill>
            <a:schemeClr val="tx1"/>
          </a:solidFill>
          <a:latin typeface="+mj-lt"/>
          <a:ea typeface="+mj-ea"/>
          <a:cs typeface="+mj-cs"/>
        </a:defRPr>
      </a:lvl1pPr>
      <a:lvl2pPr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2pPr>
      <a:lvl3pPr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3pPr>
      <a:lvl4pPr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4pPr>
      <a:lvl5pPr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5pPr>
      <a:lvl6pPr marL="457200"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6pPr>
      <a:lvl7pPr marL="914400"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7pPr>
      <a:lvl8pPr marL="1371600"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8pPr>
      <a:lvl9pPr marL="1828800" algn="l" defTabSz="1619250" rtl="0" fontAlgn="base">
        <a:lnSpc>
          <a:spcPct val="90000"/>
        </a:lnSpc>
        <a:spcBef>
          <a:spcPct val="0"/>
        </a:spcBef>
        <a:spcAft>
          <a:spcPct val="0"/>
        </a:spcAft>
        <a:defRPr sz="7700">
          <a:solidFill>
            <a:schemeClr val="tx1"/>
          </a:solidFill>
          <a:latin typeface="Calibri Light" panose="020F0302020204030204" pitchFamily="34" charset="0"/>
          <a:ea typeface="等线 Light" panose="02010600030101010101" pitchFamily="2" charset="-122"/>
        </a:defRPr>
      </a:lvl9pPr>
    </p:titleStyle>
    <p:bodyStyle>
      <a:lvl1pPr marL="404813" indent="-404813" algn="l" defTabSz="1619250" rtl="0" fontAlgn="base">
        <a:lnSpc>
          <a:spcPct val="90000"/>
        </a:lnSpc>
        <a:spcBef>
          <a:spcPts val="1775"/>
        </a:spcBef>
        <a:spcAft>
          <a:spcPct val="0"/>
        </a:spcAft>
        <a:buFont typeface="Arial" panose="020B0604020202020204" pitchFamily="34" charset="0"/>
        <a:buChar char="•"/>
        <a:defRPr sz="4900" kern="1200">
          <a:solidFill>
            <a:schemeClr val="tx1"/>
          </a:solidFill>
          <a:latin typeface="+mn-lt"/>
          <a:ea typeface="+mn-ea"/>
          <a:cs typeface="+mn-cs"/>
        </a:defRPr>
      </a:lvl1pPr>
      <a:lvl2pPr marL="1214438" indent="-404813" algn="l" defTabSz="1619250" rtl="0" fontAlgn="base">
        <a:lnSpc>
          <a:spcPct val="90000"/>
        </a:lnSpc>
        <a:spcBef>
          <a:spcPts val="888"/>
        </a:spcBef>
        <a:spcAft>
          <a:spcPct val="0"/>
        </a:spcAft>
        <a:buFont typeface="Arial" panose="020B0604020202020204" pitchFamily="34" charset="0"/>
        <a:buChar char="•"/>
        <a:defRPr sz="4200" kern="1200">
          <a:solidFill>
            <a:schemeClr val="tx1"/>
          </a:solidFill>
          <a:latin typeface="+mn-lt"/>
          <a:ea typeface="+mn-ea"/>
          <a:cs typeface="+mn-cs"/>
        </a:defRPr>
      </a:lvl2pPr>
      <a:lvl3pPr marL="2024063" indent="-404813" algn="l" defTabSz="1619250" rtl="0" fontAlgn="base">
        <a:lnSpc>
          <a:spcPct val="90000"/>
        </a:lnSpc>
        <a:spcBef>
          <a:spcPts val="888"/>
        </a:spcBef>
        <a:spcAft>
          <a:spcPct val="0"/>
        </a:spcAft>
        <a:buFont typeface="Arial" panose="020B0604020202020204" pitchFamily="34" charset="0"/>
        <a:buChar char="•"/>
        <a:defRPr sz="3500" kern="1200">
          <a:solidFill>
            <a:schemeClr val="tx1"/>
          </a:solidFill>
          <a:latin typeface="+mn-lt"/>
          <a:ea typeface="+mn-ea"/>
          <a:cs typeface="+mn-cs"/>
        </a:defRPr>
      </a:lvl3pPr>
      <a:lvl4pPr marL="2833688" indent="-404813" algn="l" defTabSz="1619250" rtl="0" fontAlgn="base">
        <a:lnSpc>
          <a:spcPct val="90000"/>
        </a:lnSpc>
        <a:spcBef>
          <a:spcPts val="888"/>
        </a:spcBef>
        <a:spcAft>
          <a:spcPct val="0"/>
        </a:spcAft>
        <a:buFont typeface="Arial" panose="020B0604020202020204" pitchFamily="34" charset="0"/>
        <a:buChar char="•"/>
        <a:defRPr sz="3100" kern="1200">
          <a:solidFill>
            <a:schemeClr val="tx1"/>
          </a:solidFill>
          <a:latin typeface="+mn-lt"/>
          <a:ea typeface="+mn-ea"/>
          <a:cs typeface="+mn-cs"/>
        </a:defRPr>
      </a:lvl4pPr>
      <a:lvl5pPr marL="3644900" indent="-404813" algn="l" defTabSz="1619250" rtl="0" fontAlgn="base">
        <a:lnSpc>
          <a:spcPct val="90000"/>
        </a:lnSpc>
        <a:spcBef>
          <a:spcPts val="888"/>
        </a:spcBef>
        <a:spcAft>
          <a:spcPct val="0"/>
        </a:spcAft>
        <a:buFont typeface="Arial" panose="020B0604020202020204" pitchFamily="34" charset="0"/>
        <a:buChar char="•"/>
        <a:defRPr sz="3100" kern="1200">
          <a:solidFill>
            <a:schemeClr val="tx1"/>
          </a:solidFill>
          <a:latin typeface="+mn-lt"/>
          <a:ea typeface="+mn-ea"/>
          <a:cs typeface="+mn-cs"/>
        </a:defRPr>
      </a:lvl5pPr>
      <a:lvl6pPr marL="4455117"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6pPr>
      <a:lvl7pPr marL="5265138"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7pPr>
      <a:lvl8pPr marL="6075159"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8pPr>
      <a:lvl9pPr marL="6885181"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9pPr>
    </p:bodyStyle>
    <p:otherStyle>
      <a:defPPr>
        <a:defRPr lang="en-US"/>
      </a:defPPr>
      <a:lvl1pPr marL="0" algn="l" defTabSz="1620042" rtl="0" eaLnBrk="1" latinLnBrk="0" hangingPunct="1">
        <a:defRPr sz="3189" kern="1200">
          <a:solidFill>
            <a:schemeClr val="tx1"/>
          </a:solidFill>
          <a:latin typeface="+mn-lt"/>
          <a:ea typeface="+mn-ea"/>
          <a:cs typeface="+mn-cs"/>
        </a:defRPr>
      </a:lvl1pPr>
      <a:lvl2pPr marL="810021" algn="l" defTabSz="1620042" rtl="0" eaLnBrk="1" latinLnBrk="0" hangingPunct="1">
        <a:defRPr sz="3189" kern="1200">
          <a:solidFill>
            <a:schemeClr val="tx1"/>
          </a:solidFill>
          <a:latin typeface="+mn-lt"/>
          <a:ea typeface="+mn-ea"/>
          <a:cs typeface="+mn-cs"/>
        </a:defRPr>
      </a:lvl2pPr>
      <a:lvl3pPr marL="1620042" algn="l" defTabSz="1620042" rtl="0" eaLnBrk="1" latinLnBrk="0" hangingPunct="1">
        <a:defRPr sz="3189" kern="1200">
          <a:solidFill>
            <a:schemeClr val="tx1"/>
          </a:solidFill>
          <a:latin typeface="+mn-lt"/>
          <a:ea typeface="+mn-ea"/>
          <a:cs typeface="+mn-cs"/>
        </a:defRPr>
      </a:lvl3pPr>
      <a:lvl4pPr marL="2430064" algn="l" defTabSz="1620042" rtl="0" eaLnBrk="1" latinLnBrk="0" hangingPunct="1">
        <a:defRPr sz="3189" kern="1200">
          <a:solidFill>
            <a:schemeClr val="tx1"/>
          </a:solidFill>
          <a:latin typeface="+mn-lt"/>
          <a:ea typeface="+mn-ea"/>
          <a:cs typeface="+mn-cs"/>
        </a:defRPr>
      </a:lvl4pPr>
      <a:lvl5pPr marL="3240085" algn="l" defTabSz="1620042" rtl="0" eaLnBrk="1" latinLnBrk="0" hangingPunct="1">
        <a:defRPr sz="3189" kern="1200">
          <a:solidFill>
            <a:schemeClr val="tx1"/>
          </a:solidFill>
          <a:latin typeface="+mn-lt"/>
          <a:ea typeface="+mn-ea"/>
          <a:cs typeface="+mn-cs"/>
        </a:defRPr>
      </a:lvl5pPr>
      <a:lvl6pPr marL="4050106" algn="l" defTabSz="1620042" rtl="0" eaLnBrk="1" latinLnBrk="0" hangingPunct="1">
        <a:defRPr sz="3189" kern="1200">
          <a:solidFill>
            <a:schemeClr val="tx1"/>
          </a:solidFill>
          <a:latin typeface="+mn-lt"/>
          <a:ea typeface="+mn-ea"/>
          <a:cs typeface="+mn-cs"/>
        </a:defRPr>
      </a:lvl6pPr>
      <a:lvl7pPr marL="4860127" algn="l" defTabSz="1620042" rtl="0" eaLnBrk="1" latinLnBrk="0" hangingPunct="1">
        <a:defRPr sz="3189" kern="1200">
          <a:solidFill>
            <a:schemeClr val="tx1"/>
          </a:solidFill>
          <a:latin typeface="+mn-lt"/>
          <a:ea typeface="+mn-ea"/>
          <a:cs typeface="+mn-cs"/>
        </a:defRPr>
      </a:lvl7pPr>
      <a:lvl8pPr marL="5670149" algn="l" defTabSz="1620042" rtl="0" eaLnBrk="1" latinLnBrk="0" hangingPunct="1">
        <a:defRPr sz="3189" kern="1200">
          <a:solidFill>
            <a:schemeClr val="tx1"/>
          </a:solidFill>
          <a:latin typeface="+mn-lt"/>
          <a:ea typeface="+mn-ea"/>
          <a:cs typeface="+mn-cs"/>
        </a:defRPr>
      </a:lvl8pPr>
      <a:lvl9pPr marL="6480170" algn="l" defTabSz="1620042" rtl="0" eaLnBrk="1" latinLnBrk="0" hangingPunct="1">
        <a:defRPr sz="3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4003675"/>
            <a:ext cx="148717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矩形 9"/>
          <p:cNvSpPr>
            <a:spLocks noChangeArrowheads="1"/>
          </p:cNvSpPr>
          <p:nvPr/>
        </p:nvSpPr>
        <p:spPr bwMode="auto">
          <a:xfrm>
            <a:off x="1597025" y="4484688"/>
            <a:ext cx="130937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513" tIns="65257" rIns="130513" bIns="65257">
            <a:spAutoFit/>
          </a:bodyPr>
          <a:lstStyle>
            <a:lvl1pPr eaLnBrk="0" hangingPunct="0">
              <a:defRPr sz="4900">
                <a:solidFill>
                  <a:schemeClr val="tx1"/>
                </a:solidFill>
                <a:latin typeface="Calibri" panose="020F0502020204030204" pitchFamily="34" charset="0"/>
                <a:ea typeface="宋体" panose="02010600030101010101" pitchFamily="2" charset="-122"/>
              </a:defRPr>
            </a:lvl1pPr>
            <a:lvl2pPr eaLnBrk="0" hangingPunct="0">
              <a:defRPr sz="4900">
                <a:solidFill>
                  <a:schemeClr val="tx1"/>
                </a:solidFill>
                <a:latin typeface="Calibri" panose="020F0502020204030204" pitchFamily="34" charset="0"/>
                <a:ea typeface="宋体" panose="02010600030101010101" pitchFamily="2" charset="-122"/>
              </a:defRPr>
            </a:lvl2pPr>
            <a:lvl3pPr eaLnBrk="0" hangingPunct="0">
              <a:defRPr sz="4900">
                <a:solidFill>
                  <a:schemeClr val="tx1"/>
                </a:solidFill>
                <a:latin typeface="Calibri" panose="020F0502020204030204" pitchFamily="34" charset="0"/>
                <a:ea typeface="宋体" panose="02010600030101010101" pitchFamily="2" charset="-122"/>
              </a:defRPr>
            </a:lvl3pPr>
            <a:lvl4pPr eaLnBrk="0" hangingPunct="0">
              <a:defRPr sz="4900">
                <a:solidFill>
                  <a:schemeClr val="tx1"/>
                </a:solidFill>
                <a:latin typeface="Calibri" panose="020F0502020204030204" pitchFamily="34" charset="0"/>
                <a:ea typeface="宋体" panose="02010600030101010101" pitchFamily="2" charset="-122"/>
              </a:defRPr>
            </a:lvl4pPr>
            <a:lvl5pPr eaLnBrk="0" hangingPunct="0">
              <a:defRPr sz="4900">
                <a:solidFill>
                  <a:schemeClr val="tx1"/>
                </a:solidFill>
                <a:latin typeface="Calibri" panose="020F0502020204030204" pitchFamily="34" charset="0"/>
                <a:ea typeface="宋体" panose="02010600030101010101" pitchFamily="2" charset="-122"/>
              </a:defRPr>
            </a:lvl5pPr>
            <a:lvl6pPr marL="54483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6pPr>
            <a:lvl7pPr marL="59055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7pPr>
            <a:lvl8pPr marL="63627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8pPr>
            <a:lvl9pPr marL="68199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9pPr>
          </a:lstStyle>
          <a:p>
            <a:pPr algn="ctr" defTabSz="2159399" eaLnBrk="1" hangingPunct="1">
              <a:buFont typeface="Arial" panose="020B0604020202020204" pitchFamily="34" charset="0"/>
              <a:buNone/>
              <a:defRPr/>
            </a:pPr>
            <a:r>
              <a:rPr lang="zh-CN" altLang="en-US" sz="3400" b="1" dirty="0" smtClean="0">
                <a:latin typeface="黑体" panose="02010609060101010101" pitchFamily="49" charset="-122"/>
                <a:ea typeface="黑体" panose="02010609060101010101" pitchFamily="49" charset="-122"/>
              </a:rPr>
              <a:t>中文题目采用黑体</a:t>
            </a:r>
            <a:r>
              <a:rPr lang="en-US" altLang="zh-CN" sz="3400" b="1" dirty="0" smtClean="0">
                <a:latin typeface="黑体" panose="02010609060101010101" pitchFamily="49" charset="-122"/>
                <a:ea typeface="黑体" panose="02010609060101010101" pitchFamily="49" charset="-122"/>
              </a:rPr>
              <a:t>34</a:t>
            </a:r>
            <a:r>
              <a:rPr lang="zh-CN" altLang="en-US" sz="3400" b="1" dirty="0" smtClean="0">
                <a:latin typeface="黑体" panose="02010609060101010101" pitchFamily="49" charset="-122"/>
                <a:ea typeface="黑体" panose="02010609060101010101" pitchFamily="49" charset="-122"/>
              </a:rPr>
              <a:t>号字体</a:t>
            </a:r>
            <a:r>
              <a:rPr lang="en-US" altLang="zh-CN" sz="3400" b="1" dirty="0" smtClean="0">
                <a:latin typeface="黑体" panose="02010609060101010101" pitchFamily="49" charset="-122"/>
                <a:ea typeface="黑体" panose="02010609060101010101" pitchFamily="49" charset="-122"/>
              </a:rPr>
              <a:t>(</a:t>
            </a:r>
            <a:r>
              <a:rPr lang="en-US" altLang="zh-CN" sz="3400" b="1" dirty="0" smtClean="0">
                <a:latin typeface="Arial" panose="020B0604020202020204" pitchFamily="34" charset="0"/>
                <a:ea typeface="黑体" panose="02010609060101010101" pitchFamily="49" charset="-122"/>
                <a:cs typeface="Arial" panose="020B0604020202020204" pitchFamily="34" charset="0"/>
              </a:rPr>
              <a:t>English: Arial, 34 of word size </a:t>
            </a:r>
            <a:r>
              <a:rPr lang="en-US" altLang="zh-CN" sz="3400" b="1" dirty="0" smtClean="0">
                <a:latin typeface="黑体" panose="02010609060101010101" pitchFamily="49" charset="-122"/>
                <a:ea typeface="黑体" panose="02010609060101010101" pitchFamily="49" charset="-122"/>
              </a:rPr>
              <a:t>)</a:t>
            </a:r>
          </a:p>
          <a:p>
            <a:pPr algn="ctr" defTabSz="2159399" eaLnBrk="1" hangingPunct="1">
              <a:buFont typeface="Arial" panose="020B0604020202020204" pitchFamily="34" charset="0"/>
              <a:buNone/>
              <a:defRPr/>
            </a:pPr>
            <a:endParaRPr lang="en-US" altLang="zh-CN" sz="1990" dirty="0" smtClean="0"/>
          </a:p>
          <a:p>
            <a:pPr algn="ctr" defTabSz="2159399" eaLnBrk="1" hangingPunct="1">
              <a:buFont typeface="Arial" panose="020B0604020202020204" pitchFamily="34" charset="0"/>
              <a:buNone/>
              <a:defRPr/>
            </a:pPr>
            <a:r>
              <a:rPr lang="zh-CN" altLang="en-US" sz="2200" dirty="0" smtClean="0">
                <a:latin typeface="宋体" panose="02010600030101010101" pitchFamily="2" charset="-122"/>
              </a:rPr>
              <a:t>单位：</a:t>
            </a:r>
            <a:r>
              <a:rPr lang="en-US" altLang="zh-CN" sz="2200" dirty="0" smtClean="0">
                <a:latin typeface="宋体" panose="02010600030101010101" pitchFamily="2" charset="-122"/>
              </a:rPr>
              <a:t>22</a:t>
            </a:r>
            <a:r>
              <a:rPr lang="zh-CN" altLang="en-US" sz="2200" dirty="0" smtClean="0">
                <a:latin typeface="宋体" panose="02010600030101010101" pitchFamily="2" charset="-122"/>
              </a:rPr>
              <a:t>号宋体</a:t>
            </a:r>
            <a:r>
              <a:rPr lang="en-US" altLang="zh-CN" sz="2200" dirty="0" smtClean="0"/>
              <a:t>| </a:t>
            </a:r>
            <a:r>
              <a:rPr lang="en-US" altLang="zh-CN" sz="2200" dirty="0" smtClean="0">
                <a:latin typeface="Arial" panose="020B0604020202020204" pitchFamily="34" charset="0"/>
                <a:cs typeface="Arial" panose="020B0604020202020204" pitchFamily="34" charset="0"/>
              </a:rPr>
              <a:t>(work unit: 22</a:t>
            </a:r>
            <a:r>
              <a:rPr lang="zh-CN" altLang="en-US" sz="2200" dirty="0" smtClean="0">
                <a:latin typeface="Arial" panose="020B0604020202020204" pitchFamily="34" charset="0"/>
                <a:cs typeface="Arial" panose="020B0604020202020204" pitchFamily="34" charset="0"/>
              </a:rPr>
              <a:t> </a:t>
            </a:r>
            <a:r>
              <a:rPr lang="en-US" altLang="zh-CN" sz="2200" dirty="0" smtClean="0">
                <a:latin typeface="Arial" panose="020B0604020202020204" pitchFamily="34" charset="0"/>
                <a:cs typeface="Arial" panose="020B0604020202020204" pitchFamily="34" charset="0"/>
              </a:rPr>
              <a:t>of word size, Arial  typeface)</a:t>
            </a:r>
            <a:br>
              <a:rPr lang="en-US" altLang="zh-CN" sz="2200" dirty="0" smtClean="0">
                <a:latin typeface="Arial" panose="020B0604020202020204" pitchFamily="34" charset="0"/>
                <a:cs typeface="Arial" panose="020B0604020202020204" pitchFamily="34" charset="0"/>
              </a:rPr>
            </a:br>
            <a:r>
              <a:rPr lang="zh-CN" altLang="en-US" sz="2200" dirty="0" smtClean="0">
                <a:latin typeface="宋体" panose="02010600030101010101" pitchFamily="2" charset="-122"/>
              </a:rPr>
              <a:t>作者：</a:t>
            </a:r>
            <a:r>
              <a:rPr lang="en-US" altLang="zh-CN" sz="2200" dirty="0" smtClean="0">
                <a:latin typeface="宋体" panose="02010600030101010101" pitchFamily="2" charset="-122"/>
              </a:rPr>
              <a:t>22</a:t>
            </a:r>
            <a:r>
              <a:rPr lang="zh-CN" altLang="en-US" sz="2200" dirty="0" smtClean="0">
                <a:latin typeface="宋体" panose="02010600030101010101" pitchFamily="2" charset="-122"/>
              </a:rPr>
              <a:t>号宋体</a:t>
            </a:r>
            <a:r>
              <a:rPr lang="en-US" altLang="zh-CN" sz="2200" dirty="0" smtClean="0"/>
              <a:t>| </a:t>
            </a:r>
            <a:r>
              <a:rPr lang="en-US" altLang="zh-CN" sz="2200" dirty="0" smtClean="0">
                <a:latin typeface="Arial" panose="020B0604020202020204" pitchFamily="34" charset="0"/>
                <a:cs typeface="Arial" panose="020B0604020202020204" pitchFamily="34" charset="0"/>
              </a:rPr>
              <a:t>(author: 22</a:t>
            </a:r>
            <a:r>
              <a:rPr lang="zh-CN" altLang="en-US" sz="2200" dirty="0" smtClean="0">
                <a:latin typeface="Arial" panose="020B0604020202020204" pitchFamily="34" charset="0"/>
                <a:cs typeface="Arial" panose="020B0604020202020204" pitchFamily="34" charset="0"/>
              </a:rPr>
              <a:t> </a:t>
            </a:r>
            <a:r>
              <a:rPr lang="en-US" altLang="zh-CN" sz="2200" dirty="0" smtClean="0">
                <a:latin typeface="Arial" panose="020B0604020202020204" pitchFamily="34" charset="0"/>
                <a:cs typeface="Arial" panose="020B0604020202020204" pitchFamily="34" charset="0"/>
              </a:rPr>
              <a:t>of word size,</a:t>
            </a:r>
            <a:r>
              <a:rPr lang="zh-CN" altLang="en-US" sz="2200" dirty="0" smtClean="0">
                <a:latin typeface="Arial" panose="020B0604020202020204" pitchFamily="34" charset="0"/>
                <a:cs typeface="Arial" panose="020B0604020202020204" pitchFamily="34" charset="0"/>
              </a:rPr>
              <a:t> </a:t>
            </a:r>
            <a:r>
              <a:rPr lang="en-US" altLang="zh-CN" sz="2200" dirty="0" smtClean="0">
                <a:latin typeface="Arial" panose="020B0604020202020204" pitchFamily="34" charset="0"/>
                <a:cs typeface="Arial" panose="020B0604020202020204" pitchFamily="34" charset="0"/>
              </a:rPr>
              <a:t>Arial  typeface)</a:t>
            </a:r>
          </a:p>
          <a:p>
            <a:pPr algn="ctr" defTabSz="2159399" eaLnBrk="1" hangingPunct="1">
              <a:buFont typeface="Arial" panose="020B0604020202020204" pitchFamily="34" charset="0"/>
              <a:buNone/>
              <a:defRPr/>
            </a:pPr>
            <a:endParaRPr lang="en-US" altLang="zh-CN" sz="1990" dirty="0" smtClean="0"/>
          </a:p>
        </p:txBody>
      </p:sp>
      <p:sp>
        <p:nvSpPr>
          <p:cNvPr id="3075" name="TextBox 11"/>
          <p:cNvSpPr txBox="1">
            <a:spLocks noChangeArrowheads="1"/>
          </p:cNvSpPr>
          <p:nvPr/>
        </p:nvSpPr>
        <p:spPr bwMode="auto">
          <a:xfrm>
            <a:off x="520700" y="7332663"/>
            <a:ext cx="8582025" cy="2078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513" tIns="65257" rIns="130513" bIns="65257">
            <a:spAutoFit/>
          </a:bodyPr>
          <a:lstStyle>
            <a:lvl1pPr eaLnBrk="0" hangingPunct="0">
              <a:defRPr sz="4900">
                <a:solidFill>
                  <a:schemeClr val="tx1"/>
                </a:solidFill>
                <a:latin typeface="Calibri" panose="020F0502020204030204" pitchFamily="34" charset="0"/>
                <a:ea typeface="宋体" panose="02010600030101010101" pitchFamily="2" charset="-122"/>
              </a:defRPr>
            </a:lvl1pPr>
            <a:lvl2pPr eaLnBrk="0" hangingPunct="0">
              <a:defRPr sz="4900">
                <a:solidFill>
                  <a:schemeClr val="tx1"/>
                </a:solidFill>
                <a:latin typeface="Calibri" panose="020F0502020204030204" pitchFamily="34" charset="0"/>
                <a:ea typeface="宋体" panose="02010600030101010101" pitchFamily="2" charset="-122"/>
              </a:defRPr>
            </a:lvl2pPr>
            <a:lvl3pPr eaLnBrk="0" hangingPunct="0">
              <a:defRPr sz="4900">
                <a:solidFill>
                  <a:schemeClr val="tx1"/>
                </a:solidFill>
                <a:latin typeface="Calibri" panose="020F0502020204030204" pitchFamily="34" charset="0"/>
                <a:ea typeface="宋体" panose="02010600030101010101" pitchFamily="2" charset="-122"/>
              </a:defRPr>
            </a:lvl3pPr>
            <a:lvl4pPr eaLnBrk="0" hangingPunct="0">
              <a:defRPr sz="4900">
                <a:solidFill>
                  <a:schemeClr val="tx1"/>
                </a:solidFill>
                <a:latin typeface="Calibri" panose="020F0502020204030204" pitchFamily="34" charset="0"/>
                <a:ea typeface="宋体" panose="02010600030101010101" pitchFamily="2" charset="-122"/>
              </a:defRPr>
            </a:lvl4pPr>
            <a:lvl5pPr eaLnBrk="0" hangingPunct="0">
              <a:defRPr sz="4900">
                <a:solidFill>
                  <a:schemeClr val="tx1"/>
                </a:solidFill>
                <a:latin typeface="Calibri" panose="020F0502020204030204" pitchFamily="34" charset="0"/>
                <a:ea typeface="宋体" panose="02010600030101010101" pitchFamily="2" charset="-122"/>
              </a:defRPr>
            </a:lvl5pPr>
            <a:lvl6pPr marL="54483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6pPr>
            <a:lvl7pPr marL="59055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7pPr>
            <a:lvl8pPr marL="63627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8pPr>
            <a:lvl9pPr marL="68199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9pPr>
          </a:lstStyle>
          <a:p>
            <a:pPr defTabSz="2159399" eaLnBrk="1" hangingPunct="1">
              <a:buFont typeface="Arial" panose="020B0604020202020204" pitchFamily="34" charset="0"/>
              <a:buNone/>
              <a:defRPr/>
            </a:pPr>
            <a:r>
              <a:rPr lang="zh-CN" altLang="en-US" sz="2855" b="1" smtClean="0"/>
              <a:t>目的</a:t>
            </a:r>
            <a:endParaRPr lang="en-US" altLang="zh-CN" sz="2855" b="1" smtClean="0"/>
          </a:p>
          <a:p>
            <a:pPr defTabSz="2159399" eaLnBrk="1" hangingPunct="1">
              <a:buFont typeface="Arial" panose="020B0604020202020204" pitchFamily="34" charset="0"/>
              <a:buNone/>
              <a:defRPr/>
            </a:pPr>
            <a:r>
              <a:rPr lang="zh-CN" altLang="en-US" sz="2855"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2855" smtClean="0"/>
          </a:p>
          <a:p>
            <a:pPr defTabSz="2159399" eaLnBrk="1" hangingPunct="1">
              <a:buFont typeface="Arial" panose="020B0604020202020204" pitchFamily="34" charset="0"/>
              <a:buNone/>
              <a:defRPr/>
            </a:pPr>
            <a:endParaRPr lang="en-US" altLang="zh-CN" sz="2855" smtClean="0"/>
          </a:p>
          <a:p>
            <a:pPr defTabSz="2159399" eaLnBrk="1" hangingPunct="1">
              <a:buFont typeface="Arial" panose="020B0604020202020204" pitchFamily="34" charset="0"/>
              <a:buNone/>
              <a:defRPr/>
            </a:pPr>
            <a:r>
              <a:rPr lang="zh-CN" altLang="en-US" sz="2855" b="1" smtClean="0"/>
              <a:t>方法</a:t>
            </a:r>
            <a:endParaRPr lang="en-US" altLang="zh-CN" sz="2855" b="1" smtClean="0"/>
          </a:p>
          <a:p>
            <a:pPr defTabSz="2159399" eaLnBrk="1" hangingPunct="1">
              <a:buFont typeface="Arial" panose="020B0604020202020204" pitchFamily="34" charset="0"/>
              <a:buNone/>
              <a:defRPr/>
            </a:pPr>
            <a:r>
              <a:rPr lang="zh-CN" altLang="en-US" sz="2855"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2855" smtClean="0"/>
          </a:p>
          <a:p>
            <a:pPr defTabSz="2159399" eaLnBrk="1" hangingPunct="1">
              <a:buFont typeface="Arial" panose="020B0604020202020204" pitchFamily="34" charset="0"/>
              <a:buNone/>
              <a:defRPr/>
            </a:pPr>
            <a:endParaRPr lang="en-US" altLang="zh-CN" sz="2855" smtClean="0"/>
          </a:p>
          <a:p>
            <a:pPr defTabSz="2159399" eaLnBrk="1" hangingPunct="1">
              <a:buFont typeface="Arial" panose="020B0604020202020204" pitchFamily="34" charset="0"/>
              <a:buNone/>
              <a:defRPr/>
            </a:pPr>
            <a:r>
              <a:rPr lang="zh-CN" altLang="en-US" sz="2855" b="1" smtClean="0"/>
              <a:t>结果</a:t>
            </a:r>
            <a:endParaRPr lang="en-US" altLang="zh-CN" sz="2855" b="1" smtClean="0"/>
          </a:p>
          <a:p>
            <a:pPr defTabSz="2159399" eaLnBrk="1" hangingPunct="1">
              <a:buFont typeface="Arial" panose="020B0604020202020204" pitchFamily="34" charset="0"/>
              <a:buNone/>
              <a:defRPr/>
            </a:pPr>
            <a:r>
              <a:rPr lang="zh-CN" altLang="en-US" sz="2855"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2855" smtClean="0"/>
          </a:p>
          <a:p>
            <a:pPr defTabSz="2159399" eaLnBrk="1" hangingPunct="1">
              <a:buFont typeface="Arial" panose="020B0604020202020204" pitchFamily="34" charset="0"/>
              <a:buNone/>
              <a:defRPr/>
            </a:pPr>
            <a:r>
              <a:rPr lang="zh-CN" altLang="en-US" sz="2855"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2855" smtClean="0"/>
          </a:p>
          <a:p>
            <a:pPr defTabSz="2159399" eaLnBrk="1" hangingPunct="1">
              <a:buFont typeface="Arial" panose="020B0604020202020204" pitchFamily="34" charset="0"/>
              <a:buNone/>
              <a:defRPr/>
            </a:pPr>
            <a:endParaRPr lang="en-US" altLang="zh-CN" sz="2855" smtClean="0"/>
          </a:p>
          <a:p>
            <a:pPr defTabSz="2159399" eaLnBrk="1" hangingPunct="1">
              <a:buFont typeface="Arial" panose="020B0604020202020204" pitchFamily="34" charset="0"/>
              <a:buNone/>
              <a:defRPr/>
            </a:pPr>
            <a:endParaRPr lang="zh-CN" altLang="en-US" sz="2855" smtClean="0"/>
          </a:p>
        </p:txBody>
      </p:sp>
      <p:pic>
        <p:nvPicPr>
          <p:cNvPr id="2053" name="图片 14" descr="屏幕剪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950" y="7718425"/>
            <a:ext cx="6478588" cy="801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矩形 15"/>
          <p:cNvSpPr>
            <a:spLocks noChangeArrowheads="1"/>
          </p:cNvSpPr>
          <p:nvPr/>
        </p:nvSpPr>
        <p:spPr bwMode="auto">
          <a:xfrm>
            <a:off x="9124950" y="16195675"/>
            <a:ext cx="6478588" cy="77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513" tIns="65257" rIns="130513" bIns="65257">
            <a:spAutoFit/>
          </a:bodyPr>
          <a:lstStyle>
            <a:lvl1pPr eaLnBrk="0" hangingPunct="0">
              <a:defRPr sz="4900">
                <a:solidFill>
                  <a:schemeClr val="tx1"/>
                </a:solidFill>
                <a:latin typeface="Calibri" panose="020F0502020204030204" pitchFamily="34" charset="0"/>
                <a:ea typeface="宋体" panose="02010600030101010101" pitchFamily="2" charset="-122"/>
              </a:defRPr>
            </a:lvl1pPr>
            <a:lvl2pPr eaLnBrk="0" hangingPunct="0">
              <a:defRPr sz="4900">
                <a:solidFill>
                  <a:schemeClr val="tx1"/>
                </a:solidFill>
                <a:latin typeface="Calibri" panose="020F0502020204030204" pitchFamily="34" charset="0"/>
                <a:ea typeface="宋体" panose="02010600030101010101" pitchFamily="2" charset="-122"/>
              </a:defRPr>
            </a:lvl2pPr>
            <a:lvl3pPr eaLnBrk="0" hangingPunct="0">
              <a:defRPr sz="4900">
                <a:solidFill>
                  <a:schemeClr val="tx1"/>
                </a:solidFill>
                <a:latin typeface="Calibri" panose="020F0502020204030204" pitchFamily="34" charset="0"/>
                <a:ea typeface="宋体" panose="02010600030101010101" pitchFamily="2" charset="-122"/>
              </a:defRPr>
            </a:lvl3pPr>
            <a:lvl4pPr eaLnBrk="0" hangingPunct="0">
              <a:defRPr sz="4900">
                <a:solidFill>
                  <a:schemeClr val="tx1"/>
                </a:solidFill>
                <a:latin typeface="Calibri" panose="020F0502020204030204" pitchFamily="34" charset="0"/>
                <a:ea typeface="宋体" panose="02010600030101010101" pitchFamily="2" charset="-122"/>
              </a:defRPr>
            </a:lvl4pPr>
            <a:lvl5pPr eaLnBrk="0" hangingPunct="0">
              <a:defRPr sz="4900">
                <a:solidFill>
                  <a:schemeClr val="tx1"/>
                </a:solidFill>
                <a:latin typeface="Calibri" panose="020F0502020204030204" pitchFamily="34" charset="0"/>
                <a:ea typeface="宋体" panose="02010600030101010101" pitchFamily="2" charset="-122"/>
              </a:defRPr>
            </a:lvl5pPr>
            <a:lvl6pPr marL="54483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6pPr>
            <a:lvl7pPr marL="59055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7pPr>
            <a:lvl8pPr marL="63627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8pPr>
            <a:lvl9pPr marL="6819900" indent="-3162300" defTabSz="2495550" eaLnBrk="0" fontAlgn="base" hangingPunct="0">
              <a:spcBef>
                <a:spcPct val="0"/>
              </a:spcBef>
              <a:spcAft>
                <a:spcPct val="0"/>
              </a:spcAft>
              <a:buFont typeface="Arial" panose="020B0604020202020204" pitchFamily="34" charset="0"/>
              <a:defRPr sz="4900">
                <a:solidFill>
                  <a:schemeClr val="tx1"/>
                </a:solidFill>
                <a:latin typeface="Calibri" panose="020F0502020204030204" pitchFamily="34" charset="0"/>
                <a:ea typeface="宋体" panose="02010600030101010101" pitchFamily="2" charset="-122"/>
              </a:defRPr>
            </a:lvl9pPr>
          </a:lstStyle>
          <a:p>
            <a:pPr defTabSz="2159399" eaLnBrk="1" hangingPunct="1">
              <a:buFont typeface="Arial" panose="020B0604020202020204" pitchFamily="34" charset="0"/>
              <a:buNone/>
              <a:defRPr/>
            </a:pPr>
            <a:r>
              <a:rPr lang="zh-CN" altLang="en-US" sz="2596" b="1" dirty="0" smtClean="0"/>
              <a:t>结论</a:t>
            </a:r>
            <a:endParaRPr lang="en-US" altLang="zh-CN" sz="2596" b="1" dirty="0" smtClean="0"/>
          </a:p>
          <a:p>
            <a:pPr defTabSz="2159399" eaLnBrk="1" hangingPunct="1">
              <a:buFont typeface="Arial" panose="020B0604020202020204" pitchFamily="34" charset="0"/>
              <a:buNone/>
              <a:defRPr/>
            </a:pPr>
            <a:r>
              <a:rPr lang="zh-CN" altLang="en-US" sz="2769"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2769" dirty="0" smtClean="0"/>
          </a:p>
          <a:p>
            <a:pPr defTabSz="2159399" eaLnBrk="1" hangingPunct="1">
              <a:buFont typeface="Arial" panose="020B0604020202020204" pitchFamily="34" charset="0"/>
              <a:buNone/>
              <a:defRPr/>
            </a:pPr>
            <a:r>
              <a:rPr lang="zh-CN" altLang="en-US" sz="2769"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2769" dirty="0" smtClean="0"/>
          </a:p>
          <a:p>
            <a:pPr defTabSz="2159399" eaLnBrk="1" hangingPunct="1">
              <a:buFont typeface="Arial" panose="020B0604020202020204" pitchFamily="34" charset="0"/>
              <a:buNone/>
              <a:defRPr/>
            </a:pPr>
            <a:endParaRPr lang="en-US" altLang="zh-CN" sz="2769"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1063</Words>
  <Application>Microsoft Office PowerPoint</Application>
  <PresentationFormat>自定义</PresentationFormat>
  <Paragraphs>15</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Calibri</vt:lpstr>
      <vt:lpstr>宋体</vt:lpstr>
      <vt:lpstr>Arial</vt:lpstr>
      <vt:lpstr>Calibri Light</vt:lpstr>
      <vt:lpstr>等线 Light</vt:lpstr>
      <vt:lpstr>等线</vt:lpstr>
      <vt:lpstr>黑体</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shanglei</dc:creator>
  <cp:lastModifiedBy>jiangliangliang</cp:lastModifiedBy>
  <cp:revision>9</cp:revision>
  <dcterms:created xsi:type="dcterms:W3CDTF">2017-06-19T06:23:56Z</dcterms:created>
  <dcterms:modified xsi:type="dcterms:W3CDTF">2018-09-01T02:24:00Z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