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2"/>
  </p:normalViewPr>
  <p:slideViewPr>
    <p:cSldViewPr snapToGrid="0" snapToObjects="1">
      <p:cViewPr varScale="1">
        <p:scale>
          <a:sx n="103" d="100"/>
          <a:sy n="103" d="100"/>
        </p:scale>
        <p:origin x="176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581940"/>
            <a:ext cx="7772400" cy="775366"/>
          </a:xfrm>
        </p:spPr>
        <p:txBody>
          <a:bodyPr anchor="b">
            <a:normAutofit/>
          </a:bodyPr>
          <a:lstStyle>
            <a:lvl1pPr algn="ctr">
              <a:defRPr sz="3200"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lang="zh-CN" altLang="en-US" dirty="0" smtClean="0"/>
              <a:t>此处填写讲题题目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594300"/>
            <a:ext cx="6858000" cy="419428"/>
          </a:xfrm>
        </p:spPr>
        <p:txBody>
          <a:bodyPr/>
          <a:lstStyle>
            <a:lvl1pPr marL="0" indent="0" algn="ctr">
              <a:buNone/>
              <a:defRPr sz="2400">
                <a:latin typeface="Microsoft YaHei" charset="-122"/>
                <a:ea typeface="Microsoft YaHei" charset="-122"/>
                <a:cs typeface="Microsoft YaHei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副标题或演讲人姓名、医院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634738"/>
            <a:chOff x="-1" y="6259548"/>
            <a:chExt cx="12197755" cy="634738"/>
          </a:xfrm>
        </p:grpSpPr>
        <p:sp>
          <p:nvSpPr>
            <p:cNvPr id="8" name="矩形 5"/>
            <p:cNvSpPr/>
            <p:nvPr/>
          </p:nvSpPr>
          <p:spPr>
            <a:xfrm>
              <a:off x="-1" y="6680200"/>
              <a:ext cx="12197755" cy="21408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20"/>
            <p:cNvSpPr/>
            <p:nvPr/>
          </p:nvSpPr>
          <p:spPr>
            <a:xfrm>
              <a:off x="-1" y="6466219"/>
              <a:ext cx="12197755" cy="21408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21"/>
            <p:cNvSpPr/>
            <p:nvPr/>
          </p:nvSpPr>
          <p:spPr>
            <a:xfrm>
              <a:off x="-1" y="6259548"/>
              <a:ext cx="12197755" cy="2140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" y="783418"/>
            <a:ext cx="5009606" cy="130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4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291986"/>
            <a:ext cx="9144000" cy="538162"/>
            <a:chOff x="0" y="274638"/>
            <a:chExt cx="9144000" cy="538162"/>
          </a:xfrm>
        </p:grpSpPr>
        <p:sp>
          <p:nvSpPr>
            <p:cNvPr id="8" name="Rectangle 7"/>
            <p:cNvSpPr/>
            <p:nvPr/>
          </p:nvSpPr>
          <p:spPr>
            <a:xfrm>
              <a:off x="841375" y="274638"/>
              <a:ext cx="8302625" cy="53816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6"/>
            <p:cNvSpPr>
              <a:spLocks noChangeArrowheads="1"/>
            </p:cNvSpPr>
            <p:nvPr/>
          </p:nvSpPr>
          <p:spPr bwMode="auto">
            <a:xfrm>
              <a:off x="0" y="274638"/>
              <a:ext cx="503238" cy="53816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0564E"/>
                </a:solidFill>
              </a:endParaRPr>
            </a:p>
          </p:txBody>
        </p:sp>
        <p:sp>
          <p:nvSpPr>
            <p:cNvPr id="10" name="矩形 7"/>
            <p:cNvSpPr>
              <a:spLocks noChangeArrowheads="1"/>
            </p:cNvSpPr>
            <p:nvPr/>
          </p:nvSpPr>
          <p:spPr bwMode="auto">
            <a:xfrm>
              <a:off x="563563" y="274638"/>
              <a:ext cx="152400" cy="5381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0564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0960" y="309335"/>
            <a:ext cx="7886700" cy="503465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lang="zh-CN" altLang="en-US" dirty="0" smtClean="0"/>
              <a:t>章节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Microsoft YaHei" charset="-122"/>
                <a:ea typeface="Microsoft YaHei" charset="-122"/>
                <a:cs typeface="Microsoft YaHei" charset="-122"/>
              </a:defRPr>
            </a:lvl1pPr>
            <a:lvl2pPr>
              <a:defRPr>
                <a:latin typeface="Microsoft YaHei" charset="-122"/>
                <a:ea typeface="Microsoft YaHei" charset="-122"/>
                <a:cs typeface="Microsoft YaHei" charset="-122"/>
              </a:defRPr>
            </a:lvl2pPr>
            <a:lvl3pPr>
              <a:defRPr>
                <a:latin typeface="Microsoft YaHei" charset="-122"/>
                <a:ea typeface="Microsoft YaHei" charset="-122"/>
                <a:cs typeface="Microsoft YaHei" charset="-122"/>
              </a:defRPr>
            </a:lvl3pPr>
            <a:lvl4pPr>
              <a:defRPr>
                <a:latin typeface="Microsoft YaHei" charset="-122"/>
                <a:ea typeface="Microsoft YaHei" charset="-122"/>
                <a:cs typeface="Microsoft YaHei" charset="-122"/>
              </a:defRPr>
            </a:lvl4pPr>
            <a:lvl5pPr>
              <a:defRPr>
                <a:latin typeface="Microsoft YaHei" charset="-122"/>
                <a:ea typeface="Microsoft YaHei" charset="-122"/>
                <a:cs typeface="Microsoft YaHei" charset="-122"/>
              </a:defRPr>
            </a:lvl5pPr>
          </a:lstStyle>
          <a:p>
            <a:pPr lvl="0"/>
            <a:r>
              <a:rPr lang="zh-CN" altLang="en-US" dirty="0" smtClean="0"/>
              <a:t>幻灯片正文</a:t>
            </a:r>
            <a:endParaRPr lang="en-US" altLang="zh-CN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75" y="6471650"/>
            <a:ext cx="2032970" cy="36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3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5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7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7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5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EF7B-7F79-6A41-B134-B8E7BA4134EC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CA4A-80E3-F044-AC29-A7C9FC75023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27" b="15508"/>
          <a:stretch/>
        </p:blipFill>
        <p:spPr>
          <a:xfrm>
            <a:off x="4209474" y="1588953"/>
            <a:ext cx="4934526" cy="526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5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0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9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6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Microsoft YaHei</vt:lpstr>
      <vt:lpstr>宋体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2017-12-21T14:31:43Z</dcterms:created>
  <dcterms:modified xsi:type="dcterms:W3CDTF">2017-12-22T02:25:20Z</dcterms:modified>
</cp:coreProperties>
</file>