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5"/>
    <p:restoredTop sz="94653"/>
  </p:normalViewPr>
  <p:slideViewPr>
    <p:cSldViewPr snapToGrid="0" snapToObjects="1">
      <p:cViewPr varScale="1">
        <p:scale>
          <a:sx n="91" d="100"/>
          <a:sy n="9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954C-A566-8340-B61C-F6F23238D53C}" type="datetimeFigureOut">
              <a:rPr kumimoji="1" lang="zh-CN" altLang="en-US" smtClean="0"/>
              <a:t>2018/7/25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9618-4A0B-C54C-A476-3A04A3F534A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C43F2D9-55E8-0545-8256-4F959293DC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0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954C-A566-8340-B61C-F6F23238D53C}" type="datetimeFigureOut">
              <a:rPr kumimoji="1" lang="zh-CN" altLang="en-US" smtClean="0"/>
              <a:t>2018/7/25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9618-4A0B-C54C-A476-3A04A3F534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07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954C-A566-8340-B61C-F6F23238D53C}" type="datetimeFigureOut">
              <a:rPr kumimoji="1" lang="zh-CN" altLang="en-US" smtClean="0"/>
              <a:t>2018/7/25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9618-4A0B-C54C-A476-3A04A3F534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800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954C-A566-8340-B61C-F6F23238D53C}" type="datetimeFigureOut">
              <a:rPr kumimoji="1" lang="zh-CN" altLang="en-US" smtClean="0"/>
              <a:t>2018/7/25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9618-4A0B-C54C-A476-3A04A3F534A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32801AF-B314-754B-8B00-3FACDE05A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9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954C-A566-8340-B61C-F6F23238D53C}" type="datetimeFigureOut">
              <a:rPr kumimoji="1" lang="zh-CN" altLang="en-US" smtClean="0"/>
              <a:t>2018/7/25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9618-4A0B-C54C-A476-3A04A3F534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073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954C-A566-8340-B61C-F6F23238D53C}" type="datetimeFigureOut">
              <a:rPr kumimoji="1" lang="zh-CN" altLang="en-US" smtClean="0"/>
              <a:t>2018/7/25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9618-4A0B-C54C-A476-3A04A3F534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402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954C-A566-8340-B61C-F6F23238D53C}" type="datetimeFigureOut">
              <a:rPr kumimoji="1" lang="zh-CN" altLang="en-US" smtClean="0"/>
              <a:t>2018/7/25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9618-4A0B-C54C-A476-3A04A3F534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076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954C-A566-8340-B61C-F6F23238D53C}" type="datetimeFigureOut">
              <a:rPr kumimoji="1" lang="zh-CN" altLang="en-US" smtClean="0"/>
              <a:t>2018/7/25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9618-4A0B-C54C-A476-3A04A3F534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638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954C-A566-8340-B61C-F6F23238D53C}" type="datetimeFigureOut">
              <a:rPr kumimoji="1" lang="zh-CN" altLang="en-US" smtClean="0"/>
              <a:t>2018/7/25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9618-4A0B-C54C-A476-3A04A3F534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44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954C-A566-8340-B61C-F6F23238D53C}" type="datetimeFigureOut">
              <a:rPr kumimoji="1" lang="zh-CN" altLang="en-US" smtClean="0"/>
              <a:t>2018/7/25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9618-4A0B-C54C-A476-3A04A3F534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730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954C-A566-8340-B61C-F6F23238D53C}" type="datetimeFigureOut">
              <a:rPr kumimoji="1" lang="zh-CN" altLang="en-US" smtClean="0"/>
              <a:t>2018/7/25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9618-4A0B-C54C-A476-3A04A3F534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631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1954C-A566-8340-B61C-F6F23238D53C}" type="datetimeFigureOut">
              <a:rPr kumimoji="1" lang="zh-CN" altLang="en-US" smtClean="0"/>
              <a:t>2018/7/25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29618-4A0B-C54C-A476-3A04A3F534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765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BF4A98-600E-C141-A00E-BFA1341E7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13538"/>
            <a:ext cx="7772400" cy="901041"/>
          </a:xfrm>
        </p:spPr>
        <p:txBody>
          <a:bodyPr>
            <a:normAutofit/>
          </a:bodyPr>
          <a:lstStyle/>
          <a:p>
            <a:r>
              <a:rPr kumimoji="1" lang="zh-CN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题目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6C4B7-FF4C-924D-B5B2-F8CDB0525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0220" y="3995933"/>
            <a:ext cx="5623560" cy="561999"/>
          </a:xfrm>
        </p:spPr>
        <p:txBody>
          <a:bodyPr/>
          <a:lstStyle/>
          <a:p>
            <a:r>
              <a:rPr kumimoji="1" lang="zh-CN" altLang="en-US" dirty="0"/>
              <a:t>讲者</a:t>
            </a:r>
            <a:r>
              <a:rPr kumimoji="1" lang="en-US" altLang="zh-CN" dirty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608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45CB4-54D0-9A40-9D37-BDA259A3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4738"/>
            <a:ext cx="7886700" cy="705951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B97CE2-7C02-364B-88CE-160D0222C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036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45CB4-54D0-9A40-9D37-BDA259A3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4738"/>
            <a:ext cx="7886700" cy="705951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B97CE2-7C02-364B-88CE-160D0222C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348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45CB4-54D0-9A40-9D37-BDA259A3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4738"/>
            <a:ext cx="7886700" cy="705951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B97CE2-7C02-364B-88CE-160D0222C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873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2</Words>
  <Application>Microsoft Macintosh PowerPoint</Application>
  <PresentationFormat>全屏显示(4:3)</PresentationFormat>
  <Paragraphs>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等线</vt:lpstr>
      <vt:lpstr>等线 Light</vt:lpstr>
      <vt:lpstr>Microsoft YaHei</vt:lpstr>
      <vt:lpstr>Arial</vt:lpstr>
      <vt:lpstr>Calibri</vt:lpstr>
      <vt:lpstr>Calibri Light</vt:lpstr>
      <vt:lpstr>Office 主题​​</vt:lpstr>
      <vt:lpstr>题目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忠旭 农</dc:creator>
  <cp:lastModifiedBy>忠旭 农</cp:lastModifiedBy>
  <cp:revision>3</cp:revision>
  <dcterms:created xsi:type="dcterms:W3CDTF">2018-07-25T02:03:01Z</dcterms:created>
  <dcterms:modified xsi:type="dcterms:W3CDTF">2018-07-25T02:36:21Z</dcterms:modified>
</cp:coreProperties>
</file>