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480175" cy="115220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992" y="2052"/>
      </p:cViewPr>
      <p:guideLst>
        <p:guide orient="horz" pos="3629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6013" y="3579312"/>
            <a:ext cx="5508149" cy="24697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2026" y="6529176"/>
            <a:ext cx="4536123" cy="2944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330090" y="776141"/>
            <a:ext cx="1032778" cy="1651497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9506" y="776141"/>
            <a:ext cx="2992581" cy="1651497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889" y="7404001"/>
            <a:ext cx="5508149" cy="22884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1889" y="4883548"/>
            <a:ext cx="5508149" cy="25204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9506" y="4518147"/>
            <a:ext cx="2012680" cy="12772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350189" y="4518147"/>
            <a:ext cx="2012679" cy="12772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009" y="461417"/>
            <a:ext cx="5832158" cy="192034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4009" y="2579132"/>
            <a:ext cx="2863203" cy="10748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4009" y="3653991"/>
            <a:ext cx="2863203" cy="6638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291839" y="2579132"/>
            <a:ext cx="2864327" cy="10748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291839" y="3653991"/>
            <a:ext cx="2864327" cy="6638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009" y="458749"/>
            <a:ext cx="2131933" cy="19523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33568" y="458750"/>
            <a:ext cx="3622598" cy="9833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4009" y="2411102"/>
            <a:ext cx="2131933" cy="78814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0160" y="8065453"/>
            <a:ext cx="3888105" cy="9521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70160" y="1029519"/>
            <a:ext cx="3888105" cy="69132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70160" y="9017625"/>
            <a:ext cx="3888105" cy="1352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24009" y="461417"/>
            <a:ext cx="5832158" cy="1920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4009" y="2688485"/>
            <a:ext cx="5832158" cy="760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24009" y="10679257"/>
            <a:ext cx="1512041" cy="61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577D-81DF-4F55-829E-67005A5AF7E4}" type="datetimeFigureOut">
              <a:rPr lang="zh-CN" altLang="en-US" smtClean="0"/>
              <a:pPr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14060" y="10679257"/>
            <a:ext cx="2052055" cy="61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44125" y="10679257"/>
            <a:ext cx="1512041" cy="61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3E95-B286-4973-8CDE-876510B65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480175" cy="11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480175" cy="11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陈晓东1</dc:creator>
  <cp:lastModifiedBy>陈晓东1</cp:lastModifiedBy>
  <cp:revision>3</cp:revision>
  <dcterms:created xsi:type="dcterms:W3CDTF">2018-09-27T05:34:00Z</dcterms:created>
  <dcterms:modified xsi:type="dcterms:W3CDTF">2018-09-30T07:04:07Z</dcterms:modified>
</cp:coreProperties>
</file>