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3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562A-90D8-412C-9307-F0F9FEF62D73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D9E3-ACFC-4009-B530-053F1886B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18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562A-90D8-412C-9307-F0F9FEF62D73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D9E3-ACFC-4009-B530-053F1886B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63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562A-90D8-412C-9307-F0F9FEF62D73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D9E3-ACFC-4009-B530-053F1886B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49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562A-90D8-412C-9307-F0F9FEF62D73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D9E3-ACFC-4009-B530-053F1886B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48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562A-90D8-412C-9307-F0F9FEF62D73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D9E3-ACFC-4009-B530-053F1886B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38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562A-90D8-412C-9307-F0F9FEF62D73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D9E3-ACFC-4009-B530-053F1886B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6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562A-90D8-412C-9307-F0F9FEF62D73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D9E3-ACFC-4009-B530-053F1886B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99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562A-90D8-412C-9307-F0F9FEF62D73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D9E3-ACFC-4009-B530-053F1886B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17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562A-90D8-412C-9307-F0F9FEF62D73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D9E3-ACFC-4009-B530-053F1886B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19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562A-90D8-412C-9307-F0F9FEF62D73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D9E3-ACFC-4009-B530-053F1886B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64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562A-90D8-412C-9307-F0F9FEF62D73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9D9E3-ACFC-4009-B530-053F1886B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562A-90D8-412C-9307-F0F9FEF62D73}" type="datetimeFigureOut">
              <a:rPr lang="zh-CN" altLang="en-US" smtClean="0"/>
              <a:t>2018/10/23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9D9E3-ACFC-4009-B530-053F1886BA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15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91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2</cp:revision>
  <dcterms:created xsi:type="dcterms:W3CDTF">2018-10-23T14:53:16Z</dcterms:created>
  <dcterms:modified xsi:type="dcterms:W3CDTF">2018-10-23T14:57:28Z</dcterms:modified>
</cp:coreProperties>
</file>